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"/>
  </p:handoutMasterIdLst>
  <p:sldIdLst>
    <p:sldId id="256" r:id="rId3"/>
    <p:sldId id="259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BCE0"/>
    <a:srgbClr val="FBB844"/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6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字魂32号-汪子义星座体" panose="00000500000000000000" charset="-122"/>
                <a:ea typeface="字魂32号-汪子义星座体" panose="00000500000000000000" charset="-122"/>
              </a:rPr>
            </a:fld>
            <a:endParaRPr lang="zh-CN" altLang="en-US" smtClean="0">
              <a:latin typeface="字魂32号-汪子义星座体" panose="00000500000000000000" charset="-122"/>
              <a:ea typeface="字魂32号-汪子义星座体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字魂32号-汪子义星座体" panose="00000500000000000000" charset="-122"/>
                <a:ea typeface="字魂32号-汪子义星座体" panose="00000500000000000000" charset="-122"/>
              </a:rPr>
            </a:fld>
            <a:endParaRPr lang="zh-CN" altLang="en-US" smtClean="0">
              <a:latin typeface="字魂32号-汪子义星座体" panose="00000500000000000000" charset="-122"/>
              <a:ea typeface="字魂32号-汪子义星座体" panose="0000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32号-汪子义星座体" panose="00000500000000000000" charset="-122"/>
                <a:ea typeface="字魂32号-汪子义星座体" panose="00000500000000000000" charset="-122"/>
                <a:cs typeface="字魂32号-汪子义星座体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32号-汪子义星座体" panose="00000500000000000000" charset="-122"/>
                <a:ea typeface="字魂32号-汪子义星座体" panose="00000500000000000000" charset="-122"/>
                <a:cs typeface="字魂32号-汪子义星座体" panose="00000500000000000000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32号-汪子义星座体" panose="00000500000000000000" charset="-122"/>
                <a:ea typeface="字魂32号-汪子义星座体" panose="00000500000000000000" charset="-122"/>
                <a:cs typeface="字魂32号-汪子义星座体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32号-汪子义星座体" panose="00000500000000000000" charset="-122"/>
                <a:ea typeface="字魂32号-汪子义星座体" panose="00000500000000000000" charset="-122"/>
                <a:cs typeface="字魂32号-汪子义星座体" panose="00000500000000000000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字魂32号-汪子义星座体" panose="00000500000000000000" charset="-122"/>
        <a:ea typeface="字魂32号-汪子义星座体" panose="00000500000000000000" charset="-122"/>
        <a:cs typeface="字魂32号-汪子义星座体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32号-汪子义星座体" panose="00000500000000000000" charset="-122"/>
        <a:ea typeface="字魂32号-汪子义星座体" panose="00000500000000000000" charset="-122"/>
        <a:cs typeface="字魂32号-汪子义星座体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32号-汪子义星座体" panose="00000500000000000000" charset="-122"/>
        <a:ea typeface="字魂32号-汪子义星座体" panose="00000500000000000000" charset="-122"/>
        <a:cs typeface="字魂32号-汪子义星座体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32号-汪子义星座体" panose="00000500000000000000" charset="-122"/>
        <a:ea typeface="字魂32号-汪子义星座体" panose="00000500000000000000" charset="-122"/>
        <a:cs typeface="字魂32号-汪子义星座体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32号-汪子义星座体" panose="00000500000000000000" charset="-122"/>
        <a:ea typeface="字魂32号-汪子义星座体" panose="00000500000000000000" charset="-122"/>
        <a:cs typeface="字魂32号-汪子义星座体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字魂32号-汪子义星座体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字魂32号-汪子义星座体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字魂32号-汪子义星座体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字魂32号-汪子义星座体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字魂32号-汪子义星座体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字魂32号-汪子义星座体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字魂32号-汪子义星座体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3.png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2号-汪子义星座体" panose="00000500000000000000" charset="-122"/>
                <a:ea typeface="字魂32号-汪子义星座体" panose="00000500000000000000" charset="-122"/>
                <a:cs typeface="字魂32号-汪子义星座体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2号-汪子义星座体" panose="00000500000000000000" charset="-122"/>
                <a:ea typeface="字魂32号-汪子义星座体" panose="00000500000000000000" charset="-122"/>
                <a:cs typeface="字魂32号-汪子义星座体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2号-汪子义星座体" panose="00000500000000000000" charset="-122"/>
                <a:ea typeface="字魂32号-汪子义星座体" panose="00000500000000000000" charset="-122"/>
                <a:cs typeface="字魂32号-汪子义星座体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2号-汪子义星座体" panose="00000500000000000000" charset="-122"/>
              <a:ea typeface="字魂32号-汪子义星座体" panose="00000500000000000000" charset="-122"/>
              <a:cs typeface="字魂32号-汪子义星座体" panose="00000500000000000000" charset="-122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20"/>
          <a:srcRect t="66376"/>
          <a:stretch>
            <a:fillRect/>
          </a:stretch>
        </p:blipFill>
        <p:spPr>
          <a:xfrm flipH="1">
            <a:off x="-20955" y="18415"/>
            <a:ext cx="5957570" cy="2031365"/>
          </a:xfrm>
          <a:prstGeom prst="rect">
            <a:avLst/>
          </a:prstGeom>
        </p:spPr>
      </p:pic>
      <p:pic>
        <p:nvPicPr>
          <p:cNvPr id="9" name="图片 8" descr="7183097722c1c09fcb5d48eb221d41ad"/>
          <p:cNvPicPr>
            <a:picLocks noChangeAspect="1"/>
          </p:cNvPicPr>
          <p:nvPr userDrawn="1"/>
        </p:nvPicPr>
        <p:blipFill>
          <a:blip r:embed="rId21"/>
          <a:srcRect t="44059" b="8985"/>
          <a:stretch>
            <a:fillRect/>
          </a:stretch>
        </p:blipFill>
        <p:spPr>
          <a:xfrm flipH="1">
            <a:off x="-20955" y="4618990"/>
            <a:ext cx="3186430" cy="22434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字魂32号-汪子义星座体" panose="00000500000000000000" charset="-122"/>
          <a:ea typeface="字魂32号-汪子义星座体" panose="00000500000000000000" charset="-122"/>
          <a:cs typeface="字魂32号-汪子义星座体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字魂32号-汪子义星座体" panose="00000500000000000000" charset="-122"/>
          <a:ea typeface="字魂32号-汪子义星座体" panose="00000500000000000000" charset="-122"/>
          <a:cs typeface="字魂32号-汪子义星座体" panose="00000500000000000000" charset="-122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字魂32号-汪子义星座体" panose="00000500000000000000" charset="-122"/>
          <a:ea typeface="字魂32号-汪子义星座体" panose="00000500000000000000" charset="-122"/>
          <a:cs typeface="字魂32号-汪子义星座体" panose="00000500000000000000" charset="-122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字魂32号-汪子义星座体" panose="00000500000000000000" charset="-122"/>
          <a:ea typeface="字魂32号-汪子义星座体" panose="00000500000000000000" charset="-122"/>
          <a:cs typeface="字魂32号-汪子义星座体" panose="00000500000000000000" charset="-122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字魂32号-汪子义星座体" panose="00000500000000000000" charset="-122"/>
          <a:ea typeface="字魂32号-汪子义星座体" panose="00000500000000000000" charset="-122"/>
          <a:cs typeface="字魂32号-汪子义星座体" panose="00000500000000000000" charset="-122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字魂32号-汪子义星座体" panose="00000500000000000000" charset="-122"/>
          <a:ea typeface="字魂32号-汪子义星座体" panose="00000500000000000000" charset="-122"/>
          <a:cs typeface="字魂32号-汪子义星座体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0990" y="1232535"/>
            <a:ext cx="4274820" cy="562991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rcRect t="66376"/>
          <a:stretch>
            <a:fillRect/>
          </a:stretch>
        </p:blipFill>
        <p:spPr>
          <a:xfrm flipH="1">
            <a:off x="-20955" y="18415"/>
            <a:ext cx="5957570" cy="2031365"/>
          </a:xfrm>
          <a:prstGeom prst="rect">
            <a:avLst/>
          </a:prstGeom>
        </p:spPr>
      </p:pic>
      <p:pic>
        <p:nvPicPr>
          <p:cNvPr id="9" name="图片 8" descr="7183097722c1c09fcb5d48eb221d41ad"/>
          <p:cNvPicPr>
            <a:picLocks noChangeAspect="1"/>
          </p:cNvPicPr>
          <p:nvPr/>
        </p:nvPicPr>
        <p:blipFill>
          <a:blip r:embed="rId3"/>
          <a:srcRect t="44059" b="8985"/>
          <a:stretch>
            <a:fillRect/>
          </a:stretch>
        </p:blipFill>
        <p:spPr>
          <a:xfrm flipH="1">
            <a:off x="-20955" y="4618990"/>
            <a:ext cx="3186430" cy="22434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42310" y="2204085"/>
            <a:ext cx="5076190" cy="2642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9600"/>
              <a:t>红河谷</a:t>
            </a:r>
            <a:endParaRPr lang="zh-CN" altLang="en-US" sz="9600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0990" y="1232535"/>
            <a:ext cx="4274820" cy="5629910"/>
          </a:xfrm>
          <a:prstGeom prst="rect">
            <a:avLst/>
          </a:prstGeom>
        </p:spPr>
      </p:pic>
      <p:pic>
        <p:nvPicPr>
          <p:cNvPr id="2" name="图片 1" descr="mmexport17307136434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65" y="835660"/>
            <a:ext cx="8091805" cy="5565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commondata" val="eyJjb3VudCI6MiwiaGRpZCI6IjIyODg5MThjNDlmNTQyMmQxYjA4MDlkMDUzYzk0NWNmIiwidXNlckNvdW50Ijoy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字魂32号-汪子义星座体"/>
        <a:ea typeface="字魂32号-汪子义星座体"/>
        <a:cs typeface=""/>
      </a:majorFont>
      <a:minorFont>
        <a:latin typeface="字魂32号-汪子义星座体"/>
        <a:ea typeface="字魂32号-汪子义星座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字魂32号-汪子义星座体"/>
        <a:font script="Hebr" typeface="字魂32号-汪子义星座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32号-汪子义星座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字魂32号-汪子义星座体"/>
        <a:font script="Hebr" typeface="字魂32号-汪子义星座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32号-汪子义星座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WPS 演示</Application>
  <PresentationFormat>宽屏</PresentationFormat>
  <Paragraphs>2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</vt:lpstr>
      <vt:lpstr>宋体</vt:lpstr>
      <vt:lpstr>Wingdings</vt:lpstr>
      <vt:lpstr>字魂32号-汪子义星座体</vt:lpstr>
      <vt:lpstr>微软雅黑</vt:lpstr>
      <vt:lpstr>Arial Unicode MS</vt:lpstr>
      <vt:lpstr>字魂32号-汪子义星座体</vt:lpstr>
      <vt:lpstr>Segoe Print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轩</cp:lastModifiedBy>
  <cp:revision>28</cp:revision>
  <dcterms:created xsi:type="dcterms:W3CDTF">2019-06-19T02:08:00Z</dcterms:created>
  <dcterms:modified xsi:type="dcterms:W3CDTF">2024-11-05T01:19:28Z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KSOTemplateUUID">
    <vt:lpwstr>v1.0_mb_H7/uMtKWWIzKldcYSlZjVg==</vt:lpwstr>
  </property>
  <property fmtid="{D5CDD505-2E9C-101B-9397-08002B2CF9AE}" pid="4" name="ICV">
    <vt:lpwstr>DB7D6300F2DF4AAF96961A2D91E478D2_13</vt:lpwstr>
  </property>
</Properties>
</file>