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8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8FFE9-0413-4D9B-86F6-5789A2BED39B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9A090-DA69-4655-B308-24269245F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9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灯片编号占位符 1">
            <a:extLst>
              <a:ext uri="{FF2B5EF4-FFF2-40B4-BE49-F238E27FC236}">
                <a16:creationId xmlns:a16="http://schemas.microsoft.com/office/drawing/2014/main" id="{439EB616-27C8-45B0-A849-20A46F352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43D110-48BF-49E5-8926-92D84959FC2E}" type="slidenum">
              <a:rPr lang="zh-CN" altLang="en-US"/>
              <a:pPr/>
              <a:t>1</a:t>
            </a:fld>
            <a:endParaRPr lang="zh-CN" altLang="en-US"/>
          </a:p>
        </p:txBody>
      </p:sp>
      <p:sp>
        <p:nvSpPr>
          <p:cNvPr id="14338" name="Rectangle 7">
            <a:extLst>
              <a:ext uri="{FF2B5EF4-FFF2-40B4-BE49-F238E27FC236}">
                <a16:creationId xmlns:a16="http://schemas.microsoft.com/office/drawing/2014/main" id="{45625A2C-0FE2-4653-9DAC-88DBDB5070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01D4E8A-2FCA-45F7-BFA6-B699CDF7153E}" type="slidenum">
              <a:rPr lang="zh-CN" altLang="en-US" sz="1200"/>
              <a:pPr algn="r"/>
              <a:t>1</a:t>
            </a:fld>
            <a:endParaRPr lang="zh-CN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85D2706-5BCA-49AB-B178-FAEFB189CE89}"/>
              </a:ext>
            </a:extLst>
          </p:cNvPr>
          <p:cNvSpPr>
            <a:spLocks noRo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14AFB8C-A728-4ED0-A16D-F99B85714C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灯片编号占位符 1">
            <a:extLst>
              <a:ext uri="{FF2B5EF4-FFF2-40B4-BE49-F238E27FC236}">
                <a16:creationId xmlns:a16="http://schemas.microsoft.com/office/drawing/2014/main" id="{A632DD30-CADD-4F94-ADB4-286AB2589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695A3A-CE18-404B-B205-33A1B7355103}" type="slidenum">
              <a:rPr lang="zh-CN" altLang="en-US"/>
              <a:pPr/>
              <a:t>8</a:t>
            </a:fld>
            <a:endParaRPr lang="zh-CN" altLang="en-US"/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346BB4A3-6DD8-4C02-8CC3-656FC76871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432C1EC-9417-4DCE-8A9E-3AED1F9E7796}" type="slidenum">
              <a:rPr lang="zh-CN" altLang="en-US" sz="1200"/>
              <a:pPr algn="r"/>
              <a:t>8</a:t>
            </a:fld>
            <a:endParaRPr lang="zh-CN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80AC2F6-F626-4741-B468-C41D18683BA5}"/>
              </a:ext>
            </a:extLst>
          </p:cNvPr>
          <p:cNvSpPr>
            <a:spLocks noRo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591A64E-B778-4A7F-8E55-CC42592B89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FB42-76E2-4E2B-9D23-DA6B62455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AEE34E-4ECE-47F8-9E9C-30F5F71A9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30A590-EBD0-4814-85C8-3B45C7AA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02AFCA-B286-41EB-8471-6B1D1F43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8E2F8-256B-41D8-B541-E639ECD3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4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AE2D3-B873-4C14-9AA6-A0B78D65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FADF44-A681-4A09-8A3F-58372E42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3BAFA-EE7D-48AF-9242-024E8A33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2C548-B717-49A6-AE24-02091B1B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FD81-C9DB-4CC9-87B1-A1D07FF5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6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DC9B60-904B-4522-9905-EFBCBA207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612858-F741-4A35-AC6D-A850ECFA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70A4C6-E7F5-4704-B1F8-D57D5D67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B8656B-5E0E-4BCC-9CC0-24A8B144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F23819-3031-4C1F-B5C2-4E1961C9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23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4C385-A8AE-463B-B827-62CA60FB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CB8AF0-35A4-4BDE-99B9-A32B3151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64C300-9221-41D3-BFAF-A538D51A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9927EE-1C8F-4D4E-B3B7-7C6BED10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01F936-F501-4AA1-BAB3-31848125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3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81B41-6795-4982-8BED-557813B9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BD61B7-D97D-4113-800C-88BB18FBD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F5245D-D1DA-4324-8ED8-636C5B14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5D967-EDA4-4FB6-861A-57315238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89EE0D-62BE-4610-B7D5-BF5CAF88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87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EF385-90BB-47B3-B1AB-BAD8415D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D8098F-DA87-4755-93BE-A1FD5C096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0B2A0C-A9C7-4468-A581-9494FAB9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2A8187-6E74-4535-BEFC-84335820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ABA42F-23C6-4F37-B5CE-BFB9C880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E59EEF-D4C5-4E6C-8455-D38A4A7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48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7215-E15A-4E45-BD51-40216DEF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7B00D8-0D85-42BE-BFBC-7AB5E24A3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90E04B-8A3C-4487-809D-6F56B3B47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DAE776-90CC-4465-805D-2B709A9B1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5B4B02-8919-4E81-8509-45D5D73C2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C61C93-5B1A-4886-8F47-96075D1F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624B65-1C33-4056-9E31-3085AC04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ECB03E-13C8-469D-BD06-911A3CAB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A46F1C-3FA7-40CA-A3C5-F2A53735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C142DA-5430-42A6-A085-C178AA2E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18DB48-5AE3-4519-96D9-660F312C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1CC697-825F-4952-BFE3-F0509CFD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05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E3C990-FAD9-4334-B457-D13175CB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E43680-1E63-41C9-B509-58068745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DE5000-D5B2-4E0E-8C1A-A5739903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5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33275-A35C-475D-9255-6B66CE90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774F3A-0C9F-40E4-86FC-DCCA1F2A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A5F898-4222-4977-A76C-11C52037D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E7697E-D7DB-4774-A012-90E119F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E410D5-DDA1-430A-A35F-DEB3C744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99B88-BBCB-4251-B1B5-8C57B5BC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0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5EBB6-E188-4A67-A094-CD5E9C67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F123D5-D33D-428A-A41B-69FBB17C9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91FB8E-DC85-4422-8A8D-822AE8036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BAA62A-0C2C-481A-84C6-F61DB35E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4584A8-13A2-49F7-8C1F-97A7A028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98195E-E6B2-4704-B390-009CF5CE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A2C787-6DE3-4D24-BE4F-A0079B64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D29358-360F-44A1-8092-1123944A3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38BDF7-1D3A-4072-A6A7-C8418D536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66AC-4692-4FBA-A977-0703C6E6A44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DE2BC3-5BA5-4B40-B04A-A3024EE1D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DB6A6D-4567-4D13-A3F1-37C28767E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1C81-149E-4B05-84BA-6AD068D5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2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AD70214E-430F-4649-96AC-197DB46E2C1A}"/>
              </a:ext>
            </a:extLst>
          </p:cNvPr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7392144" y="2420888"/>
            <a:ext cx="5120753" cy="224661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zh-CN" altLang="en-US" sz="5400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5400" dirty="0">
              <a:solidFill>
                <a:schemeClr val="hlink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zh-CN" altLang="en-US" sz="5400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电镀及</a:t>
            </a:r>
            <a:endParaRPr lang="en-US" altLang="zh-CN" sz="5400" dirty="0">
              <a:solidFill>
                <a:schemeClr val="hlink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zh-CN" altLang="en-US" sz="5400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电解池原理</a:t>
            </a:r>
          </a:p>
          <a:p>
            <a:pPr marL="0" indent="0" algn="ctr">
              <a:lnSpc>
                <a:spcPct val="80000"/>
              </a:lnSpc>
              <a:buNone/>
            </a:pPr>
            <a:endParaRPr lang="zh-CN" altLang="en-US" sz="5400" dirty="0">
              <a:solidFill>
                <a:schemeClr val="hlin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349C4D-2DA9-4286-ABB2-FC9C84C4D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836712"/>
            <a:ext cx="6358325" cy="4631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B98A195F-AC92-4943-9F21-E205F7889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313" y="2173288"/>
            <a:ext cx="23161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5CDEB4-81D0-444C-A795-2F3D9A44D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1676400"/>
            <a:ext cx="2316163" cy="146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6ACCF02-BDB6-434A-A3FC-9F2449B09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9" y="1441450"/>
            <a:ext cx="257175" cy="1462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50340D0-04C5-414F-B8D0-23466EAA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057400"/>
            <a:ext cx="457200" cy="92868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19042D50-9127-4AF2-B5AE-94700B05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6" y="1441450"/>
            <a:ext cx="257175" cy="1462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0B3B3C8E-E0EC-49F5-BE2D-415FF21E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2060575"/>
            <a:ext cx="457200" cy="9286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095959A7-7C74-4744-96F9-1802C02D3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1489" y="893763"/>
            <a:ext cx="644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5DEA2E3A-BC93-42C3-BAA2-D65AD21D7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5613" y="893764"/>
            <a:ext cx="0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09A8D90E-7A49-4E3B-AB86-D6437463D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013" y="711201"/>
            <a:ext cx="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1168E4B0-35B4-4946-9616-99142E76E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775" y="893763"/>
            <a:ext cx="66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F3F7FF3D-ECC6-4311-B2FC-C639BBDFA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25" y="893764"/>
            <a:ext cx="0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A92F98EB-A40E-4B85-B490-17BF3EACA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775" y="803276"/>
            <a:ext cx="0" cy="18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F0FCD0DB-72C5-4338-B731-9C8CB89DA8D5}"/>
              </a:ext>
            </a:extLst>
          </p:cNvPr>
          <p:cNvGrpSpPr>
            <a:grpSpLocks/>
          </p:cNvGrpSpPr>
          <p:nvPr/>
        </p:nvGrpSpPr>
        <p:grpSpPr bwMode="auto">
          <a:xfrm>
            <a:off x="6816726" y="2060575"/>
            <a:ext cx="574675" cy="1017588"/>
            <a:chOff x="3216" y="3120"/>
            <a:chExt cx="498" cy="739"/>
          </a:xfrm>
        </p:grpSpPr>
        <p:sp>
          <p:nvSpPr>
            <p:cNvPr id="22543" name="Oval 15">
              <a:extLst>
                <a:ext uri="{FF2B5EF4-FFF2-40B4-BE49-F238E27FC236}">
                  <a16:creationId xmlns:a16="http://schemas.microsoft.com/office/drawing/2014/main" id="{98A4C83D-15F7-4A10-B95A-5AA29EC6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648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44" name="Oval 16">
              <a:extLst>
                <a:ext uri="{FF2B5EF4-FFF2-40B4-BE49-F238E27FC236}">
                  <a16:creationId xmlns:a16="http://schemas.microsoft.com/office/drawing/2014/main" id="{EF8D60B7-099B-470A-AF57-145D658C7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744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45" name="Oval 17">
              <a:extLst>
                <a:ext uri="{FF2B5EF4-FFF2-40B4-BE49-F238E27FC236}">
                  <a16:creationId xmlns:a16="http://schemas.microsoft.com/office/drawing/2014/main" id="{D01F3CBC-46A2-4E2F-ABA2-74C3FCD99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264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46" name="Oval 18">
              <a:extLst>
                <a:ext uri="{FF2B5EF4-FFF2-40B4-BE49-F238E27FC236}">
                  <a16:creationId xmlns:a16="http://schemas.microsoft.com/office/drawing/2014/main" id="{0AA85C91-A36B-4810-A0CE-BD626ABDF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08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47" name="Oval 19">
              <a:extLst>
                <a:ext uri="{FF2B5EF4-FFF2-40B4-BE49-F238E27FC236}">
                  <a16:creationId xmlns:a16="http://schemas.microsoft.com/office/drawing/2014/main" id="{D3DCE4D2-A10E-43D7-A6F2-0DD395351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20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48" name="Oval 20">
              <a:extLst>
                <a:ext uri="{FF2B5EF4-FFF2-40B4-BE49-F238E27FC236}">
                  <a16:creationId xmlns:a16="http://schemas.microsoft.com/office/drawing/2014/main" id="{16EB1AB1-4418-47BE-AE64-1E28C7E85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56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D279B2D9-B058-4EFA-8BD5-FE777677DB4C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2133601"/>
            <a:ext cx="576262" cy="790575"/>
            <a:chOff x="3960" y="2532"/>
            <a:chExt cx="540" cy="1092"/>
          </a:xfrm>
        </p:grpSpPr>
        <p:sp>
          <p:nvSpPr>
            <p:cNvPr id="22550" name="Oval 22">
              <a:extLst>
                <a:ext uri="{FF2B5EF4-FFF2-40B4-BE49-F238E27FC236}">
                  <a16:creationId xmlns:a16="http://schemas.microsoft.com/office/drawing/2014/main" id="{E8208D12-6A7E-4B57-B594-19417CA87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51" name="Oval 23">
              <a:extLst>
                <a:ext uri="{FF2B5EF4-FFF2-40B4-BE49-F238E27FC236}">
                  <a16:creationId xmlns:a16="http://schemas.microsoft.com/office/drawing/2014/main" id="{331725C1-AA26-4145-89ED-A580B21B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52" name="Oval 24">
              <a:extLst>
                <a:ext uri="{FF2B5EF4-FFF2-40B4-BE49-F238E27FC236}">
                  <a16:creationId xmlns:a16="http://schemas.microsoft.com/office/drawing/2014/main" id="{FE5B2A84-AF22-41FA-A395-D40528DA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53" name="Oval 25">
              <a:extLst>
                <a:ext uri="{FF2B5EF4-FFF2-40B4-BE49-F238E27FC236}">
                  <a16:creationId xmlns:a16="http://schemas.microsoft.com/office/drawing/2014/main" id="{5C40D84E-C37A-41F3-8E03-2CA3AA0ED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2554" name="Oval 26">
              <a:extLst>
                <a:ext uri="{FF2B5EF4-FFF2-40B4-BE49-F238E27FC236}">
                  <a16:creationId xmlns:a16="http://schemas.microsoft.com/office/drawing/2014/main" id="{7518CA80-9AA1-4640-BA86-F829779B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22555" name="Line 27">
            <a:extLst>
              <a:ext uri="{FF2B5EF4-FFF2-40B4-BE49-F238E27FC236}">
                <a16:creationId xmlns:a16="http://schemas.microsoft.com/office/drawing/2014/main" id="{47024138-AD26-4E8E-8B30-602D9FE4D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213" y="2389188"/>
            <a:ext cx="2081212" cy="317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59705483-2C89-4312-A581-A7E38A41DF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6" y="2205038"/>
            <a:ext cx="201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id="{4C7EB914-DCF1-4760-975A-2DABE8CCD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313" y="2735263"/>
            <a:ext cx="23161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Line 30">
            <a:extLst>
              <a:ext uri="{FF2B5EF4-FFF2-40B4-BE49-F238E27FC236}">
                <a16:creationId xmlns:a16="http://schemas.microsoft.com/office/drawing/2014/main" id="{731F1EFA-8F0B-46E0-AB34-EB0578B5C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313" y="3016250"/>
            <a:ext cx="23161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0703" name="Text Box 31">
            <a:extLst>
              <a:ext uri="{FF2B5EF4-FFF2-40B4-BE49-F238E27FC236}">
                <a16:creationId xmlns:a16="http://schemas.microsoft.com/office/drawing/2014/main" id="{D0B59373-325E-46E7-9E7E-B7A36993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125538"/>
            <a:ext cx="12874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阳极</a:t>
            </a:r>
          </a:p>
        </p:txBody>
      </p:sp>
      <p:sp>
        <p:nvSpPr>
          <p:cNvPr id="540704" name="Text Box 32">
            <a:extLst>
              <a:ext uri="{FF2B5EF4-FFF2-40B4-BE49-F238E27FC236}">
                <a16:creationId xmlns:a16="http://schemas.microsoft.com/office/drawing/2014/main" id="{66546F44-2A39-4CA9-921B-564A96A5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112839"/>
            <a:ext cx="15446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阴极</a:t>
            </a:r>
          </a:p>
        </p:txBody>
      </p:sp>
      <p:sp>
        <p:nvSpPr>
          <p:cNvPr id="540705" name="Text Box 33">
            <a:extLst>
              <a:ext uri="{FF2B5EF4-FFF2-40B4-BE49-F238E27FC236}">
                <a16:creationId xmlns:a16="http://schemas.microsoft.com/office/drawing/2014/main" id="{5BE76F96-AD61-43C8-8BC3-48BFB2F2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1773238"/>
            <a:ext cx="773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氧气</a:t>
            </a:r>
          </a:p>
        </p:txBody>
      </p:sp>
      <p:sp>
        <p:nvSpPr>
          <p:cNvPr id="540706" name="Text Box 34">
            <a:extLst>
              <a:ext uri="{FF2B5EF4-FFF2-40B4-BE49-F238E27FC236}">
                <a16:creationId xmlns:a16="http://schemas.microsoft.com/office/drawing/2014/main" id="{06A63255-74F7-4387-9309-6278CBE5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1628776"/>
            <a:ext cx="7159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氢</a:t>
            </a:r>
          </a:p>
          <a:p>
            <a:pPr algn="just" eaLnBrk="0" hangingPunct="0"/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气</a:t>
            </a:r>
          </a:p>
        </p:txBody>
      </p:sp>
      <p:grpSp>
        <p:nvGrpSpPr>
          <p:cNvPr id="22563" name="Group 35">
            <a:extLst>
              <a:ext uri="{FF2B5EF4-FFF2-40B4-BE49-F238E27FC236}">
                <a16:creationId xmlns:a16="http://schemas.microsoft.com/office/drawing/2014/main" id="{89D33218-0A2C-4FED-B657-B2EAAEA69DE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200400"/>
            <a:ext cx="8839200" cy="2743200"/>
            <a:chOff x="0" y="2160"/>
            <a:chExt cx="5760" cy="1728"/>
          </a:xfrm>
        </p:grpSpPr>
        <p:grpSp>
          <p:nvGrpSpPr>
            <p:cNvPr id="22564" name="Group 36">
              <a:extLst>
                <a:ext uri="{FF2B5EF4-FFF2-40B4-BE49-F238E27FC236}">
                  <a16:creationId xmlns:a16="http://schemas.microsoft.com/office/drawing/2014/main" id="{D7138829-0187-4353-BBB9-33F73B242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60"/>
              <a:ext cx="1094" cy="528"/>
              <a:chOff x="0" y="0"/>
              <a:chExt cx="787" cy="748"/>
            </a:xfrm>
          </p:grpSpPr>
          <p:sp>
            <p:nvSpPr>
              <p:cNvPr id="22565" name="Rectangle 37">
                <a:extLst>
                  <a:ext uri="{FF2B5EF4-FFF2-40B4-BE49-F238E27FC236}">
                    <a16:creationId xmlns:a16="http://schemas.microsoft.com/office/drawing/2014/main" id="{22FFA2E5-E7B9-4F25-8B11-B4514E961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0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400" b="1">
                    <a:latin typeface="仿宋_GB2312" pitchFamily="49" charset="-122"/>
                    <a:ea typeface="仿宋_GB2312" pitchFamily="49" charset="-122"/>
                  </a:rPr>
                  <a:t>实例</a:t>
                </a:r>
                <a:endParaRPr lang="zh-CN" altLang="en-US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zh-CN" altLang="en-US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66" name="Rectangle 38">
                <a:extLst>
                  <a:ext uri="{FF2B5EF4-FFF2-40B4-BE49-F238E27FC236}">
                    <a16:creationId xmlns:a16="http://schemas.microsoft.com/office/drawing/2014/main" id="{1930D319-32CF-4ABB-859C-54C98DDE1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67" name="Group 39">
              <a:extLst>
                <a:ext uri="{FF2B5EF4-FFF2-40B4-BE49-F238E27FC236}">
                  <a16:creationId xmlns:a16="http://schemas.microsoft.com/office/drawing/2014/main" id="{8254B4A4-FA69-4599-9C71-823384EDB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160"/>
              <a:ext cx="2506" cy="528"/>
              <a:chOff x="787" y="0"/>
              <a:chExt cx="1516" cy="748"/>
            </a:xfrm>
          </p:grpSpPr>
          <p:sp>
            <p:nvSpPr>
              <p:cNvPr id="22568" name="Rectangle 40">
                <a:extLst>
                  <a:ext uri="{FF2B5EF4-FFF2-40B4-BE49-F238E27FC236}">
                    <a16:creationId xmlns:a16="http://schemas.microsoft.com/office/drawing/2014/main" id="{70593C9A-5135-4B7D-B8D2-B5A3D8E76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0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400" b="1">
                    <a:latin typeface="仿宋_GB2312" pitchFamily="49" charset="-122"/>
                    <a:ea typeface="仿宋_GB2312" pitchFamily="49" charset="-122"/>
                  </a:rPr>
                  <a:t>电极反应</a:t>
                </a:r>
                <a:r>
                  <a:rPr lang="zh-CN" altLang="en-US" sz="2400" b="1">
                    <a:solidFill>
                      <a:srgbClr val="FFFFFF"/>
                    </a:solidFill>
                    <a:latin typeface="仿宋_GB2312" pitchFamily="49" charset="-122"/>
                    <a:ea typeface="仿宋_GB2312" pitchFamily="49" charset="-122"/>
                  </a:rPr>
                  <a:t>                  </a:t>
                </a:r>
                <a:endParaRPr lang="zh-CN" altLang="en-US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zh-CN" altLang="en-US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69" name="Rectangle 41">
                <a:extLst>
                  <a:ext uri="{FF2B5EF4-FFF2-40B4-BE49-F238E27FC236}">
                    <a16:creationId xmlns:a16="http://schemas.microsoft.com/office/drawing/2014/main" id="{21588C97-B058-49BD-AA22-5093B9EFC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0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70" name="Group 42">
              <a:extLst>
                <a:ext uri="{FF2B5EF4-FFF2-40B4-BE49-F238E27FC236}">
                  <a16:creationId xmlns:a16="http://schemas.microsoft.com/office/drawing/2014/main" id="{4A93CF83-5652-43DE-9587-5E4E9126C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60"/>
              <a:ext cx="816" cy="528"/>
              <a:chOff x="2303" y="0"/>
              <a:chExt cx="456" cy="748"/>
            </a:xfrm>
          </p:grpSpPr>
          <p:sp>
            <p:nvSpPr>
              <p:cNvPr id="22571" name="Rectangle 43">
                <a:extLst>
                  <a:ext uri="{FF2B5EF4-FFF2-40B4-BE49-F238E27FC236}">
                    <a16:creationId xmlns:a16="http://schemas.microsoft.com/office/drawing/2014/main" id="{141B9F50-74BC-4B7D-A3E0-4D93A5ED5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0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000" b="1">
                    <a:latin typeface="仿宋_GB2312" pitchFamily="49" charset="-122"/>
                    <a:ea typeface="仿宋_GB2312" pitchFamily="49" charset="-122"/>
                  </a:rPr>
                  <a:t>电解质浓度</a:t>
                </a:r>
                <a:endParaRPr lang="zh-CN" altLang="en-US" sz="2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zh-CN" altLang="en-US" sz="20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72" name="Rectangle 44">
                <a:extLst>
                  <a:ext uri="{FF2B5EF4-FFF2-40B4-BE49-F238E27FC236}">
                    <a16:creationId xmlns:a16="http://schemas.microsoft.com/office/drawing/2014/main" id="{C04E5B54-FB18-4BF0-9FA0-867839531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0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73" name="Group 45">
              <a:extLst>
                <a:ext uri="{FF2B5EF4-FFF2-40B4-BE49-F238E27FC236}">
                  <a16:creationId xmlns:a16="http://schemas.microsoft.com/office/drawing/2014/main" id="{E16FDA67-A769-46BD-9B2D-2E265294F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160"/>
              <a:ext cx="480" cy="528"/>
              <a:chOff x="2759" y="0"/>
              <a:chExt cx="518" cy="748"/>
            </a:xfrm>
          </p:grpSpPr>
          <p:sp>
            <p:nvSpPr>
              <p:cNvPr id="22574" name="Rectangle 46">
                <a:extLst>
                  <a:ext uri="{FF2B5EF4-FFF2-40B4-BE49-F238E27FC236}">
                    <a16:creationId xmlns:a16="http://schemas.microsoft.com/office/drawing/2014/main" id="{234793CC-F573-4CA0-9F5A-CBF9CC424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0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 altLang="zh-CN" sz="2400" b="1">
                  <a:solidFill>
                    <a:srgbClr val="FFFFFF"/>
                  </a:solidFill>
                  <a:latin typeface="仿宋_GB2312" pitchFamily="49" charset="-122"/>
                  <a:ea typeface="仿宋_GB2312" pitchFamily="49" charset="-122"/>
                </a:endParaRPr>
              </a:p>
              <a:p>
                <a:pPr algn="ctr"/>
                <a:r>
                  <a:rPr lang="en-US" altLang="zh-CN" sz="2400" b="1">
                    <a:latin typeface="仿宋_GB2312" pitchFamily="49" charset="-122"/>
                    <a:ea typeface="仿宋_GB2312" pitchFamily="49" charset="-122"/>
                  </a:rPr>
                  <a:t>PH</a:t>
                </a:r>
                <a:r>
                  <a:rPr lang="zh-CN" altLang="en-US" sz="2400" b="1">
                    <a:latin typeface="仿宋_GB2312" pitchFamily="49" charset="-122"/>
                    <a:ea typeface="仿宋_GB2312" pitchFamily="49" charset="-122"/>
                  </a:rPr>
                  <a:t>值</a:t>
                </a:r>
                <a:endParaRPr lang="zh-CN" altLang="en-US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zh-CN" altLang="en-US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75" name="Rectangle 47">
                <a:extLst>
                  <a:ext uri="{FF2B5EF4-FFF2-40B4-BE49-F238E27FC236}">
                    <a16:creationId xmlns:a16="http://schemas.microsoft.com/office/drawing/2014/main" id="{829AD697-FF49-44A5-9600-AF1DE0027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0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76" name="Group 48">
              <a:extLst>
                <a:ext uri="{FF2B5EF4-FFF2-40B4-BE49-F238E27FC236}">
                  <a16:creationId xmlns:a16="http://schemas.microsoft.com/office/drawing/2014/main" id="{220FE7E3-BB89-4706-B509-52442DB11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160"/>
              <a:ext cx="864" cy="528"/>
              <a:chOff x="3277" y="0"/>
              <a:chExt cx="868" cy="748"/>
            </a:xfrm>
          </p:grpSpPr>
          <p:sp>
            <p:nvSpPr>
              <p:cNvPr id="22577" name="Rectangle 49">
                <a:extLst>
                  <a:ext uri="{FF2B5EF4-FFF2-40B4-BE49-F238E27FC236}">
                    <a16:creationId xmlns:a16="http://schemas.microsoft.com/office/drawing/2014/main" id="{83A3C7D1-99A9-4127-BD85-1FFBDD057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" y="0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000" b="1">
                    <a:solidFill>
                      <a:srgbClr val="FF0000"/>
                    </a:solidFill>
                    <a:latin typeface="仿宋_GB2312" pitchFamily="49" charset="-122"/>
                    <a:ea typeface="仿宋_GB2312" pitchFamily="49" charset="-122"/>
                  </a:rPr>
                  <a:t>溶液复原</a:t>
                </a:r>
                <a:endParaRPr lang="zh-CN" altLang="en-US" sz="200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zh-CN" altLang="en-US" sz="20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78" name="Rectangle 50">
                <a:extLst>
                  <a:ext uri="{FF2B5EF4-FFF2-40B4-BE49-F238E27FC236}">
                    <a16:creationId xmlns:a16="http://schemas.microsoft.com/office/drawing/2014/main" id="{79610E16-B357-4757-80F5-925E63319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0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579" name="Group 51">
              <a:extLst>
                <a:ext uri="{FF2B5EF4-FFF2-40B4-BE49-F238E27FC236}">
                  <a16:creationId xmlns:a16="http://schemas.microsoft.com/office/drawing/2014/main" id="{C1AEC497-180D-412E-B98B-315453D9C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88"/>
              <a:ext cx="1094" cy="1197"/>
              <a:chOff x="0" y="748"/>
              <a:chExt cx="787" cy="748"/>
            </a:xfrm>
          </p:grpSpPr>
          <p:sp>
            <p:nvSpPr>
              <p:cNvPr id="22580" name="Rectangle 52">
                <a:extLst>
                  <a:ext uri="{FF2B5EF4-FFF2-40B4-BE49-F238E27FC236}">
                    <a16:creationId xmlns:a16="http://schemas.microsoft.com/office/drawing/2014/main" id="{7DB68D4B-0B67-465A-B2C7-F3F0C93DF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748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400" b="1">
                    <a:latin typeface="仿宋_GB2312" pitchFamily="49" charset="-122"/>
                    <a:ea typeface="仿宋_GB2312" pitchFamily="49" charset="-122"/>
                  </a:rPr>
                  <a:t>Na</a:t>
                </a:r>
                <a:r>
                  <a:rPr lang="en-US" altLang="zh-CN" sz="2400" b="1" baseline="-30000">
                    <a:latin typeface="仿宋_GB2312" pitchFamily="49" charset="-122"/>
                    <a:ea typeface="仿宋_GB2312" pitchFamily="49" charset="-122"/>
                  </a:rPr>
                  <a:t>2</a:t>
                </a:r>
                <a:r>
                  <a:rPr lang="en-US" altLang="zh-CN" sz="2400" b="1">
                    <a:latin typeface="仿宋_GB2312" pitchFamily="49" charset="-122"/>
                    <a:ea typeface="仿宋_GB2312" pitchFamily="49" charset="-122"/>
                  </a:rPr>
                  <a:t>SO</a:t>
                </a:r>
                <a:r>
                  <a:rPr lang="en-US" altLang="zh-CN" sz="2400" b="1" baseline="-30000">
                    <a:latin typeface="仿宋_GB2312" pitchFamily="49" charset="-122"/>
                    <a:ea typeface="仿宋_GB2312" pitchFamily="49" charset="-122"/>
                  </a:rPr>
                  <a:t>4</a:t>
                </a:r>
                <a:endParaRPr lang="en-US" altLang="zh-CN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en-US" altLang="zh-CN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81" name="Rectangle 53">
                <a:extLst>
                  <a:ext uri="{FF2B5EF4-FFF2-40B4-BE49-F238E27FC236}">
                    <a16:creationId xmlns:a16="http://schemas.microsoft.com/office/drawing/2014/main" id="{086854FD-FD86-4EAF-BA2C-D5A47A446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48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82" name="Group 54">
              <a:extLst>
                <a:ext uri="{FF2B5EF4-FFF2-40B4-BE49-F238E27FC236}">
                  <a16:creationId xmlns:a16="http://schemas.microsoft.com/office/drawing/2014/main" id="{D6D32719-2912-4663-B3EA-6A74AA183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688"/>
              <a:ext cx="2505" cy="1200"/>
              <a:chOff x="787" y="748"/>
              <a:chExt cx="1516" cy="748"/>
            </a:xfrm>
          </p:grpSpPr>
          <p:sp>
            <p:nvSpPr>
              <p:cNvPr id="22583" name="Rectangle 55">
                <a:extLst>
                  <a:ext uri="{FF2B5EF4-FFF2-40B4-BE49-F238E27FC236}">
                    <a16:creationId xmlns:a16="http://schemas.microsoft.com/office/drawing/2014/main" id="{5E76DB94-9D89-47C9-974E-7E94C3B9F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748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400" b="1">
                    <a:solidFill>
                      <a:srgbClr val="FFFFFF"/>
                    </a:solidFill>
                    <a:latin typeface="Times New Roman" panose="02020603050405020304" pitchFamily="18" charset="0"/>
                    <a:ea typeface="仿宋_GB2312" pitchFamily="49" charset="-122"/>
                  </a:rPr>
                  <a:t> </a:t>
                </a:r>
                <a:endParaRPr lang="en-US" altLang="zh-CN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r>
                  <a:rPr lang="en-US" altLang="zh-CN" sz="1000">
                    <a:latin typeface="Times New Roman" panose="02020603050405020304" pitchFamily="18" charset="0"/>
                    <a:ea typeface="仿宋_GB2312" pitchFamily="49" charset="-122"/>
                  </a:rPr>
                  <a:t> </a:t>
                </a:r>
                <a:endParaRPr lang="en-US" altLang="zh-CN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en-US" altLang="zh-CN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84" name="Rectangle 56">
                <a:extLst>
                  <a:ext uri="{FF2B5EF4-FFF2-40B4-BE49-F238E27FC236}">
                    <a16:creationId xmlns:a16="http://schemas.microsoft.com/office/drawing/2014/main" id="{64F09D57-61EE-44FE-9C1A-F3258EFA8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748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85" name="Group 57">
              <a:extLst>
                <a:ext uri="{FF2B5EF4-FFF2-40B4-BE49-F238E27FC236}">
                  <a16:creationId xmlns:a16="http://schemas.microsoft.com/office/drawing/2014/main" id="{DE96BCBB-59B6-4974-82DA-E02240CFA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688"/>
              <a:ext cx="816" cy="1198"/>
              <a:chOff x="2303" y="748"/>
              <a:chExt cx="456" cy="748"/>
            </a:xfrm>
          </p:grpSpPr>
          <p:sp>
            <p:nvSpPr>
              <p:cNvPr id="22586" name="Rectangle 58">
                <a:extLst>
                  <a:ext uri="{FF2B5EF4-FFF2-40B4-BE49-F238E27FC236}">
                    <a16:creationId xmlns:a16="http://schemas.microsoft.com/office/drawing/2014/main" id="{9D9F45CD-055C-4D73-A6D4-47A211A35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748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  <a:ea typeface="仿宋_GB2312" pitchFamily="49" charset="-122"/>
                  </a:rPr>
                  <a:t> </a:t>
                </a:r>
                <a:endParaRPr lang="en-US" altLang="zh-CN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en-US" altLang="zh-CN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87" name="Rectangle 59">
                <a:extLst>
                  <a:ext uri="{FF2B5EF4-FFF2-40B4-BE49-F238E27FC236}">
                    <a16:creationId xmlns:a16="http://schemas.microsoft.com/office/drawing/2014/main" id="{47408209-8AD9-4818-B014-EE70016CE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748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88" name="Group 60">
              <a:extLst>
                <a:ext uri="{FF2B5EF4-FFF2-40B4-BE49-F238E27FC236}">
                  <a16:creationId xmlns:a16="http://schemas.microsoft.com/office/drawing/2014/main" id="{5BE4D785-F2C5-42DD-ABB5-EEC9DC29E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688"/>
              <a:ext cx="480" cy="1197"/>
              <a:chOff x="2759" y="748"/>
              <a:chExt cx="518" cy="748"/>
            </a:xfrm>
          </p:grpSpPr>
          <p:sp>
            <p:nvSpPr>
              <p:cNvPr id="22589" name="Rectangle 61">
                <a:extLst>
                  <a:ext uri="{FF2B5EF4-FFF2-40B4-BE49-F238E27FC236}">
                    <a16:creationId xmlns:a16="http://schemas.microsoft.com/office/drawing/2014/main" id="{7B0860DB-6EE3-4987-9FAA-85F008318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748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  <a:ea typeface="仿宋_GB2312" pitchFamily="49" charset="-122"/>
                  </a:rPr>
                  <a:t> </a:t>
                </a:r>
                <a:endParaRPr lang="en-US" altLang="zh-CN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en-US" altLang="zh-CN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90" name="Rectangle 62">
                <a:extLst>
                  <a:ext uri="{FF2B5EF4-FFF2-40B4-BE49-F238E27FC236}">
                    <a16:creationId xmlns:a16="http://schemas.microsoft.com/office/drawing/2014/main" id="{A417D34C-76ED-4648-8DA1-C4C80A0B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748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2591" name="Group 63">
              <a:extLst>
                <a:ext uri="{FF2B5EF4-FFF2-40B4-BE49-F238E27FC236}">
                  <a16:creationId xmlns:a16="http://schemas.microsoft.com/office/drawing/2014/main" id="{FA81A66F-3481-4487-94CB-0F5AF30754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688"/>
              <a:ext cx="864" cy="1197"/>
              <a:chOff x="3277" y="748"/>
              <a:chExt cx="868" cy="748"/>
            </a:xfrm>
          </p:grpSpPr>
          <p:sp>
            <p:nvSpPr>
              <p:cNvPr id="22592" name="Rectangle 64">
                <a:extLst>
                  <a:ext uri="{FF2B5EF4-FFF2-40B4-BE49-F238E27FC236}">
                    <a16:creationId xmlns:a16="http://schemas.microsoft.com/office/drawing/2014/main" id="{DE60C779-AB3F-47A2-9AC1-7C4A15AB1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" y="748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  <a:ea typeface="仿宋_GB2312" pitchFamily="49" charset="-122"/>
                  </a:rPr>
                  <a:t> </a:t>
                </a:r>
                <a:endParaRPr lang="en-US" altLang="zh-CN" sz="1000">
                  <a:latin typeface="仿宋_GB2312" pitchFamily="49" charset="-122"/>
                  <a:ea typeface="仿宋_GB2312" pitchFamily="49" charset="-122"/>
                </a:endParaRPr>
              </a:p>
              <a:p>
                <a:pPr algn="ctr" eaLnBrk="0" hangingPunct="0"/>
                <a:endParaRPr lang="en-US" altLang="zh-CN" sz="240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22593" name="Rectangle 65">
                <a:extLst>
                  <a:ext uri="{FF2B5EF4-FFF2-40B4-BE49-F238E27FC236}">
                    <a16:creationId xmlns:a16="http://schemas.microsoft.com/office/drawing/2014/main" id="{05F9BBA1-20E9-4450-B588-89A1AAB1A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748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</p:grpSp>
      <p:sp>
        <p:nvSpPr>
          <p:cNvPr id="540738" name="Rectangle 66">
            <a:hlinkClick r:id="" action="ppaction://noaction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61118867-3E34-46CC-996B-AE9B129CF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4227514"/>
            <a:ext cx="433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阳极</a:t>
            </a:r>
            <a:r>
              <a:rPr lang="en-US" altLang="zh-CN" sz="2000" b="1">
                <a:latin typeface="仿宋_GB2312" pitchFamily="49" charset="-122"/>
                <a:ea typeface="仿宋_GB2312" pitchFamily="49" charset="-122"/>
              </a:rPr>
              <a:t>: 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4OH</a:t>
            </a:r>
            <a:r>
              <a:rPr lang="en-US" altLang="zh-CN" sz="2400" b="1" baseline="30000">
                <a:latin typeface="仿宋_GB2312" pitchFamily="49" charset="-122"/>
                <a:ea typeface="仿宋_GB2312" pitchFamily="49" charset="-122"/>
              </a:rPr>
              <a:t>- 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-4e</a:t>
            </a:r>
            <a:r>
              <a:rPr lang="en-US" altLang="zh-CN" sz="2400" b="1" baseline="3000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400" b="1"/>
              <a:t>=</a:t>
            </a:r>
            <a:r>
              <a:rPr lang="en-US" altLang="zh-CN" sz="2400"/>
              <a:t> 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2H</a:t>
            </a:r>
            <a:r>
              <a:rPr lang="en-US" altLang="zh-CN" sz="2400" b="1" baseline="-2500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O+O</a:t>
            </a:r>
            <a:r>
              <a:rPr lang="en-US" altLang="zh-CN" sz="2400" b="1" baseline="-2500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↑</a:t>
            </a:r>
          </a:p>
        </p:txBody>
      </p:sp>
      <p:sp>
        <p:nvSpPr>
          <p:cNvPr id="540739" name="Text Box 67">
            <a:extLst>
              <a:ext uri="{FF2B5EF4-FFF2-40B4-BE49-F238E27FC236}">
                <a16:creationId xmlns:a16="http://schemas.microsoft.com/office/drawing/2014/main" id="{2B591EE4-81AD-4839-8569-BA4B476F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24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阴极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:</a:t>
            </a:r>
            <a:r>
              <a:rPr lang="en-US" altLang="zh-CN" sz="240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4H </a:t>
            </a:r>
            <a:r>
              <a:rPr lang="en-US" altLang="zh-CN" sz="2400" b="1" baseline="40000">
                <a:latin typeface="仿宋_GB2312" pitchFamily="49" charset="-122"/>
                <a:ea typeface="仿宋_GB2312" pitchFamily="49" charset="-122"/>
              </a:rPr>
              <a:t>+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+ 4e</a:t>
            </a:r>
            <a:r>
              <a:rPr lang="en-US" altLang="zh-CN" sz="2400" b="1" baseline="30000">
                <a:latin typeface="仿宋_GB2312" pitchFamily="49" charset="-122"/>
                <a:ea typeface="仿宋_GB2312" pitchFamily="49" charset="-122"/>
              </a:rPr>
              <a:t>- </a:t>
            </a:r>
            <a:r>
              <a:rPr lang="en-US" altLang="zh-CN" b="1"/>
              <a:t>=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 2H</a:t>
            </a:r>
            <a:r>
              <a:rPr lang="en-US" altLang="zh-CN" sz="2400" b="1" baseline="-25000">
                <a:latin typeface="仿宋_GB2312" pitchFamily="49" charset="-122"/>
                <a:ea typeface="仿宋_GB2312" pitchFamily="49" charset="-122"/>
              </a:rPr>
              <a:t>2 </a:t>
            </a:r>
            <a:r>
              <a:rPr lang="en-US" altLang="zh-CN" sz="2400" b="1">
                <a:latin typeface="仿宋_GB2312" pitchFamily="49" charset="-122"/>
                <a:ea typeface="仿宋_GB2312" pitchFamily="49" charset="-122"/>
              </a:rPr>
              <a:t>↑</a:t>
            </a:r>
          </a:p>
        </p:txBody>
      </p:sp>
      <p:sp>
        <p:nvSpPr>
          <p:cNvPr id="540740" name="Text Box 68">
            <a:extLst>
              <a:ext uri="{FF2B5EF4-FFF2-40B4-BE49-F238E27FC236}">
                <a16:creationId xmlns:a16="http://schemas.microsoft.com/office/drawing/2014/main" id="{E94BD863-4704-4B65-B41E-D0FC0657D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4724401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变大</a:t>
            </a:r>
          </a:p>
        </p:txBody>
      </p:sp>
      <p:sp>
        <p:nvSpPr>
          <p:cNvPr id="540741" name="Text Box 69">
            <a:extLst>
              <a:ext uri="{FF2B5EF4-FFF2-40B4-BE49-F238E27FC236}">
                <a16:creationId xmlns:a16="http://schemas.microsoft.com/office/drawing/2014/main" id="{A768E291-6ECA-4645-86EA-A31D9D10C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1" y="4572000"/>
            <a:ext cx="542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不</a:t>
            </a:r>
          </a:p>
          <a:p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变</a:t>
            </a:r>
          </a:p>
        </p:txBody>
      </p:sp>
      <p:sp>
        <p:nvSpPr>
          <p:cNvPr id="540742" name="Text Box 70">
            <a:extLst>
              <a:ext uri="{FF2B5EF4-FFF2-40B4-BE49-F238E27FC236}">
                <a16:creationId xmlns:a16="http://schemas.microsoft.com/office/drawing/2014/main" id="{33AF4DAE-3576-401E-9AAD-C568FDF1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4551364"/>
            <a:ext cx="1079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加</a:t>
            </a:r>
            <a:r>
              <a:rPr lang="en-US" altLang="zh-CN" sz="24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en-US" altLang="zh-CN" sz="2400" b="1" baseline="-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O</a:t>
            </a:r>
          </a:p>
          <a:p>
            <a:endParaRPr lang="en-US" altLang="zh-CN" sz="2400" b="1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2599" name="Rectangle 71">
            <a:extLst>
              <a:ext uri="{FF2B5EF4-FFF2-40B4-BE49-F238E27FC236}">
                <a16:creationId xmlns:a16="http://schemas.microsoft.com/office/drawing/2014/main" id="{17A7FD87-BCE2-4C9F-A466-291A3081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73338"/>
            <a:ext cx="1638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Na</a:t>
            </a:r>
            <a:r>
              <a:rPr lang="en-US" altLang="zh-CN" sz="2000" b="1" baseline="-2500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2000" b="1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SO</a:t>
            </a:r>
            <a:r>
              <a:rPr lang="en-US" altLang="zh-CN" sz="2000" b="1" baseline="-2500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2000" b="1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溶液</a:t>
            </a:r>
          </a:p>
        </p:txBody>
      </p:sp>
      <p:sp>
        <p:nvSpPr>
          <p:cNvPr id="540744" name="Text Box 72">
            <a:extLst>
              <a:ext uri="{FF2B5EF4-FFF2-40B4-BE49-F238E27FC236}">
                <a16:creationId xmlns:a16="http://schemas.microsoft.com/office/drawing/2014/main" id="{0EBD16EA-7ED6-4908-AC6E-210BA806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229226"/>
            <a:ext cx="4033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仿宋_GB2312" pitchFamily="49" charset="-122"/>
                <a:ea typeface="仿宋_GB2312" pitchFamily="49" charset="-122"/>
              </a:rPr>
              <a:t>2H</a:t>
            </a:r>
            <a:r>
              <a:rPr lang="en-US" altLang="zh-CN" sz="2800" b="1" baseline="-2500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2800" b="1">
                <a:latin typeface="仿宋_GB2312" pitchFamily="49" charset="-122"/>
                <a:ea typeface="仿宋_GB2312" pitchFamily="49" charset="-122"/>
              </a:rPr>
              <a:t>O      2H</a:t>
            </a:r>
            <a:r>
              <a:rPr lang="en-US" altLang="zh-CN" sz="2800" b="1" baseline="-2500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2800" b="1">
                <a:latin typeface="仿宋_GB2312" pitchFamily="49" charset="-122"/>
                <a:ea typeface="仿宋_GB2312" pitchFamily="49" charset="-122"/>
              </a:rPr>
              <a:t>↑</a:t>
            </a:r>
            <a:r>
              <a:rPr lang="en-US" altLang="zh-CN" sz="2800" b="1" baseline="-2500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800" b="1">
                <a:latin typeface="仿宋_GB2312" pitchFamily="49" charset="-122"/>
                <a:ea typeface="仿宋_GB2312" pitchFamily="49" charset="-122"/>
              </a:rPr>
              <a:t>+O</a:t>
            </a:r>
            <a:r>
              <a:rPr lang="en-US" altLang="zh-CN" sz="2800" b="1" baseline="-2500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2800" b="1">
                <a:latin typeface="仿宋_GB2312" pitchFamily="49" charset="-122"/>
                <a:ea typeface="仿宋_GB2312" pitchFamily="49" charset="-122"/>
              </a:rPr>
              <a:t>↑</a:t>
            </a:r>
          </a:p>
        </p:txBody>
      </p:sp>
      <p:grpSp>
        <p:nvGrpSpPr>
          <p:cNvPr id="15" name="Group 73">
            <a:extLst>
              <a:ext uri="{FF2B5EF4-FFF2-40B4-BE49-F238E27FC236}">
                <a16:creationId xmlns:a16="http://schemas.microsoft.com/office/drawing/2014/main" id="{372F15CF-A852-416A-BB48-428181B083A0}"/>
              </a:ext>
            </a:extLst>
          </p:cNvPr>
          <p:cNvGrpSpPr>
            <a:grpSpLocks/>
          </p:cNvGrpSpPr>
          <p:nvPr/>
        </p:nvGrpSpPr>
        <p:grpSpPr bwMode="auto">
          <a:xfrm>
            <a:off x="4511675" y="5157788"/>
            <a:ext cx="838200" cy="457200"/>
            <a:chOff x="2976" y="3216"/>
            <a:chExt cx="528" cy="288"/>
          </a:xfrm>
        </p:grpSpPr>
        <p:sp>
          <p:nvSpPr>
            <p:cNvPr id="22602" name="Text Box 74">
              <a:extLst>
                <a:ext uri="{FF2B5EF4-FFF2-40B4-BE49-F238E27FC236}">
                  <a16:creationId xmlns:a16="http://schemas.microsoft.com/office/drawing/2014/main" id="{59FF0F97-358E-4341-AA63-AF849C40A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216"/>
              <a:ext cx="528" cy="258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latin typeface="仿宋_GB2312" pitchFamily="49" charset="-122"/>
                  <a:ea typeface="仿宋_GB2312" pitchFamily="49" charset="-122"/>
                </a:rPr>
                <a:t>电解</a:t>
              </a:r>
            </a:p>
          </p:txBody>
        </p:sp>
        <p:sp>
          <p:nvSpPr>
            <p:cNvPr id="22603" name="Line 75">
              <a:extLst>
                <a:ext uri="{FF2B5EF4-FFF2-40B4-BE49-F238E27FC236}">
                  <a16:creationId xmlns:a16="http://schemas.microsoft.com/office/drawing/2014/main" id="{AE9297EB-52F4-41E4-9B7E-24A9B9232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504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4" name="Line 76">
              <a:extLst>
                <a:ext uri="{FF2B5EF4-FFF2-40B4-BE49-F238E27FC236}">
                  <a16:creationId xmlns:a16="http://schemas.microsoft.com/office/drawing/2014/main" id="{49B3F5D5-942E-4CCC-A6FD-C1392220F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0749" name="Text Box 77">
            <a:extLst>
              <a:ext uri="{FF2B5EF4-FFF2-40B4-BE49-F238E27FC236}">
                <a16:creationId xmlns:a16="http://schemas.microsoft.com/office/drawing/2014/main" id="{68895E66-7A3C-46E9-A412-BB64B0116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4143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电解水型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3" grpId="0"/>
      <p:bldP spid="540704" grpId="0"/>
      <p:bldP spid="540705" grpId="0"/>
      <p:bldP spid="540706" grpId="0"/>
      <p:bldP spid="540738" grpId="0"/>
      <p:bldP spid="540739" grpId="0"/>
      <p:bldP spid="540740" grpId="0"/>
      <p:bldP spid="540741" grpId="0"/>
      <p:bldP spid="540742" grpId="0"/>
      <p:bldP spid="540744" grpId="0"/>
      <p:bldP spid="5407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DA75771-98AD-4683-B479-6993CBCD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1" y="2052638"/>
            <a:ext cx="2271713" cy="1376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0CE389F-8412-4933-9CCF-D637531F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1706563"/>
            <a:ext cx="252412" cy="13779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D4345BC-4932-4706-8F52-6D4B5B779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1706563"/>
            <a:ext cx="252412" cy="13779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grpSp>
        <p:nvGrpSpPr>
          <p:cNvPr id="23557" name="Group 5">
            <a:extLst>
              <a:ext uri="{FF2B5EF4-FFF2-40B4-BE49-F238E27FC236}">
                <a16:creationId xmlns:a16="http://schemas.microsoft.com/office/drawing/2014/main" id="{FB73385B-FDC5-41CE-963C-1C0A5DBB984A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2349501"/>
            <a:ext cx="287338" cy="574675"/>
            <a:chOff x="3960" y="2532"/>
            <a:chExt cx="540" cy="1092"/>
          </a:xfrm>
        </p:grpSpPr>
        <p:sp>
          <p:nvSpPr>
            <p:cNvPr id="23558" name="Oval 6">
              <a:extLst>
                <a:ext uri="{FF2B5EF4-FFF2-40B4-BE49-F238E27FC236}">
                  <a16:creationId xmlns:a16="http://schemas.microsoft.com/office/drawing/2014/main" id="{D876D2EB-3854-4DC5-B186-D3338C35F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59" name="Oval 7">
              <a:extLst>
                <a:ext uri="{FF2B5EF4-FFF2-40B4-BE49-F238E27FC236}">
                  <a16:creationId xmlns:a16="http://schemas.microsoft.com/office/drawing/2014/main" id="{4AE180C8-46F8-4C51-8772-1A34316AC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60" name="Oval 8">
              <a:extLst>
                <a:ext uri="{FF2B5EF4-FFF2-40B4-BE49-F238E27FC236}">
                  <a16:creationId xmlns:a16="http://schemas.microsoft.com/office/drawing/2014/main" id="{CC47E46B-A75E-404C-85ED-D6F778284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61" name="Oval 9">
              <a:extLst>
                <a:ext uri="{FF2B5EF4-FFF2-40B4-BE49-F238E27FC236}">
                  <a16:creationId xmlns:a16="http://schemas.microsoft.com/office/drawing/2014/main" id="{FA6865E3-EF86-4C9A-AA04-D712484A1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62" name="Oval 10">
              <a:extLst>
                <a:ext uri="{FF2B5EF4-FFF2-40B4-BE49-F238E27FC236}">
                  <a16:creationId xmlns:a16="http://schemas.microsoft.com/office/drawing/2014/main" id="{4A0C164C-D777-430C-A80A-72F4E4892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grpSp>
        <p:nvGrpSpPr>
          <p:cNvPr id="23563" name="Group 11">
            <a:extLst>
              <a:ext uri="{FF2B5EF4-FFF2-40B4-BE49-F238E27FC236}">
                <a16:creationId xmlns:a16="http://schemas.microsoft.com/office/drawing/2014/main" id="{55D4E423-7A51-4DE8-B6F7-2E30ACF49D8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382838"/>
            <a:ext cx="381000" cy="762000"/>
            <a:chOff x="4416" y="1200"/>
            <a:chExt cx="240" cy="480"/>
          </a:xfrm>
        </p:grpSpPr>
        <p:sp>
          <p:nvSpPr>
            <p:cNvPr id="23564" name="Line 12">
              <a:extLst>
                <a:ext uri="{FF2B5EF4-FFF2-40B4-BE49-F238E27FC236}">
                  <a16:creationId xmlns:a16="http://schemas.microsoft.com/office/drawing/2014/main" id="{76DD8FD7-E79E-4707-A051-58D416FE7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200"/>
              <a:ext cx="0" cy="48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Line 13">
              <a:extLst>
                <a:ext uri="{FF2B5EF4-FFF2-40B4-BE49-F238E27FC236}">
                  <a16:creationId xmlns:a16="http://schemas.microsoft.com/office/drawing/2014/main" id="{4D39CFED-4200-4F8D-B693-192867126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200"/>
              <a:ext cx="0" cy="4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6" name="Group 14">
            <a:extLst>
              <a:ext uri="{FF2B5EF4-FFF2-40B4-BE49-F238E27FC236}">
                <a16:creationId xmlns:a16="http://schemas.microsoft.com/office/drawing/2014/main" id="{D8CB772C-9A6A-4081-954C-6399E75A05BC}"/>
              </a:ext>
            </a:extLst>
          </p:cNvPr>
          <p:cNvGrpSpPr>
            <a:grpSpLocks/>
          </p:cNvGrpSpPr>
          <p:nvPr/>
        </p:nvGrpSpPr>
        <p:grpSpPr bwMode="auto">
          <a:xfrm>
            <a:off x="6743701" y="2276476"/>
            <a:ext cx="288925" cy="720725"/>
            <a:chOff x="4896" y="480"/>
            <a:chExt cx="447" cy="540"/>
          </a:xfrm>
        </p:grpSpPr>
        <p:sp>
          <p:nvSpPr>
            <p:cNvPr id="23567" name="Oval 15">
              <a:extLst>
                <a:ext uri="{FF2B5EF4-FFF2-40B4-BE49-F238E27FC236}">
                  <a16:creationId xmlns:a16="http://schemas.microsoft.com/office/drawing/2014/main" id="{C56CFE7B-EE99-4C2A-A6B0-EC66ED3F8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480"/>
              <a:ext cx="159" cy="10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68" name="Oval 16">
              <a:extLst>
                <a:ext uri="{FF2B5EF4-FFF2-40B4-BE49-F238E27FC236}">
                  <a16:creationId xmlns:a16="http://schemas.microsoft.com/office/drawing/2014/main" id="{3B6BB2AA-4B58-4234-85A3-009C0FC89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20"/>
              <a:ext cx="159" cy="10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69" name="Oval 17">
              <a:extLst>
                <a:ext uri="{FF2B5EF4-FFF2-40B4-BE49-F238E27FC236}">
                  <a16:creationId xmlns:a16="http://schemas.microsoft.com/office/drawing/2014/main" id="{9D5A6642-FCFC-4435-982C-EA606B9C8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12"/>
              <a:ext cx="159" cy="10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70" name="Oval 18">
              <a:extLst>
                <a:ext uri="{FF2B5EF4-FFF2-40B4-BE49-F238E27FC236}">
                  <a16:creationId xmlns:a16="http://schemas.microsoft.com/office/drawing/2014/main" id="{6894A442-BAB4-4A6A-83AF-23AEC2044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912"/>
              <a:ext cx="159" cy="10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71" name="Oval 19">
              <a:extLst>
                <a:ext uri="{FF2B5EF4-FFF2-40B4-BE49-F238E27FC236}">
                  <a16:creationId xmlns:a16="http://schemas.microsoft.com/office/drawing/2014/main" id="{B31699A1-C586-4793-BBF7-82121DEFD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480"/>
              <a:ext cx="159" cy="10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572" name="Oval 20">
              <a:extLst>
                <a:ext uri="{FF2B5EF4-FFF2-40B4-BE49-F238E27FC236}">
                  <a16:creationId xmlns:a16="http://schemas.microsoft.com/office/drawing/2014/main" id="{9A6EEA29-39F8-4922-8CF9-AC0BED589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672"/>
              <a:ext cx="159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23573" name="Line 21">
            <a:extLst>
              <a:ext uri="{FF2B5EF4-FFF2-40B4-BE49-F238E27FC236}">
                <a16:creationId xmlns:a16="http://schemas.microsoft.com/office/drawing/2014/main" id="{F7362E50-A4AE-481A-A986-3AA11780B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214" y="1190625"/>
            <a:ext cx="63023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4" name="Line 22">
            <a:extLst>
              <a:ext uri="{FF2B5EF4-FFF2-40B4-BE49-F238E27FC236}">
                <a16:creationId xmlns:a16="http://schemas.microsoft.com/office/drawing/2014/main" id="{84455FAD-24B8-49CC-BBC9-DEB52F6B9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1190625"/>
            <a:ext cx="0" cy="5159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Line 23">
            <a:extLst>
              <a:ext uri="{FF2B5EF4-FFF2-40B4-BE49-F238E27FC236}">
                <a16:creationId xmlns:a16="http://schemas.microsoft.com/office/drawing/2014/main" id="{CD26813E-6274-4D18-9200-B14A9D7D2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3450" y="1019176"/>
            <a:ext cx="0" cy="3460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6" name="Line 24">
            <a:extLst>
              <a:ext uri="{FF2B5EF4-FFF2-40B4-BE49-F238E27FC236}">
                <a16:creationId xmlns:a16="http://schemas.microsoft.com/office/drawing/2014/main" id="{9C28BA35-1ED5-48E9-A2E2-FAB10F97B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863" y="1104900"/>
            <a:ext cx="0" cy="1714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7" name="Line 25">
            <a:extLst>
              <a:ext uri="{FF2B5EF4-FFF2-40B4-BE49-F238E27FC236}">
                <a16:creationId xmlns:a16="http://schemas.microsoft.com/office/drawing/2014/main" id="{90A4A534-D2CF-44B2-B992-B8A468811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864" y="1190625"/>
            <a:ext cx="64928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8" name="Line 26">
            <a:extLst>
              <a:ext uri="{FF2B5EF4-FFF2-40B4-BE49-F238E27FC236}">
                <a16:creationId xmlns:a16="http://schemas.microsoft.com/office/drawing/2014/main" id="{6D723164-17DD-4041-9EA1-0976588AB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7688" y="1190625"/>
            <a:ext cx="0" cy="5159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9" name="Text Box 27">
            <a:extLst>
              <a:ext uri="{FF2B5EF4-FFF2-40B4-BE49-F238E27FC236}">
                <a16:creationId xmlns:a16="http://schemas.microsoft.com/office/drawing/2014/main" id="{A7D0D9A9-19D7-4DF3-9E09-E62BE1A0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125539"/>
            <a:ext cx="12620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阳极</a:t>
            </a:r>
          </a:p>
        </p:txBody>
      </p:sp>
      <p:sp>
        <p:nvSpPr>
          <p:cNvPr id="23580" name="Text Box 28">
            <a:extLst>
              <a:ext uri="{FF2B5EF4-FFF2-40B4-BE49-F238E27FC236}">
                <a16:creationId xmlns:a16="http://schemas.microsoft.com/office/drawing/2014/main" id="{E6C66080-524C-45EF-A1B1-985126965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1125538"/>
            <a:ext cx="990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阴极</a:t>
            </a:r>
          </a:p>
        </p:txBody>
      </p:sp>
      <p:sp>
        <p:nvSpPr>
          <p:cNvPr id="541725" name="Text Box 29">
            <a:extLst>
              <a:ext uri="{FF2B5EF4-FFF2-40B4-BE49-F238E27FC236}">
                <a16:creationId xmlns:a16="http://schemas.microsoft.com/office/drawing/2014/main" id="{BD5782BE-8A67-4653-99D2-1CD67D54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1989139"/>
            <a:ext cx="75723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氯气</a:t>
            </a:r>
          </a:p>
        </p:txBody>
      </p:sp>
      <p:sp>
        <p:nvSpPr>
          <p:cNvPr id="541726" name="Text Box 30">
            <a:extLst>
              <a:ext uri="{FF2B5EF4-FFF2-40B4-BE49-F238E27FC236}">
                <a16:creationId xmlns:a16="http://schemas.microsoft.com/office/drawing/2014/main" id="{8697161A-4500-4C62-B5BE-CDB0B1E0F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89139"/>
            <a:ext cx="533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氢</a:t>
            </a:r>
          </a:p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气</a:t>
            </a:r>
          </a:p>
        </p:txBody>
      </p:sp>
      <p:grpSp>
        <p:nvGrpSpPr>
          <p:cNvPr id="23583" name="Group 31">
            <a:extLst>
              <a:ext uri="{FF2B5EF4-FFF2-40B4-BE49-F238E27FC236}">
                <a16:creationId xmlns:a16="http://schemas.microsoft.com/office/drawing/2014/main" id="{2BAB35BE-CE3A-47F8-AB9B-BF35CE9AF80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44900"/>
            <a:ext cx="8839200" cy="2743200"/>
            <a:chOff x="0" y="2160"/>
            <a:chExt cx="5760" cy="1728"/>
          </a:xfrm>
        </p:grpSpPr>
        <p:grpSp>
          <p:nvGrpSpPr>
            <p:cNvPr id="23584" name="Group 32">
              <a:extLst>
                <a:ext uri="{FF2B5EF4-FFF2-40B4-BE49-F238E27FC236}">
                  <a16:creationId xmlns:a16="http://schemas.microsoft.com/office/drawing/2014/main" id="{038D92CA-F1C3-4EA5-B37F-7C5F6A0B3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60"/>
              <a:ext cx="1094" cy="528"/>
              <a:chOff x="0" y="0"/>
              <a:chExt cx="787" cy="748"/>
            </a:xfrm>
          </p:grpSpPr>
          <p:sp>
            <p:nvSpPr>
              <p:cNvPr id="23585" name="Rectangle 33">
                <a:extLst>
                  <a:ext uri="{FF2B5EF4-FFF2-40B4-BE49-F238E27FC236}">
                    <a16:creationId xmlns:a16="http://schemas.microsoft.com/office/drawing/2014/main" id="{AE580A5A-1A09-4CF4-81D3-377972640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0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400" b="1">
                    <a:latin typeface="Times New Roman" panose="02020603050405020304" pitchFamily="18" charset="0"/>
                  </a:rPr>
                  <a:t>实例</a:t>
                </a:r>
                <a:endParaRPr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6" name="Rectangle 34">
                <a:extLst>
                  <a:ext uri="{FF2B5EF4-FFF2-40B4-BE49-F238E27FC236}">
                    <a16:creationId xmlns:a16="http://schemas.microsoft.com/office/drawing/2014/main" id="{6C4539D2-440C-43B9-A5F6-DFD82F719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587" name="Group 35">
              <a:extLst>
                <a:ext uri="{FF2B5EF4-FFF2-40B4-BE49-F238E27FC236}">
                  <a16:creationId xmlns:a16="http://schemas.microsoft.com/office/drawing/2014/main" id="{927D6E6F-A239-431B-B8CF-993AFF2C7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160"/>
              <a:ext cx="2506" cy="528"/>
              <a:chOff x="787" y="0"/>
              <a:chExt cx="1516" cy="748"/>
            </a:xfrm>
          </p:grpSpPr>
          <p:sp>
            <p:nvSpPr>
              <p:cNvPr id="23588" name="Rectangle 36">
                <a:extLst>
                  <a:ext uri="{FF2B5EF4-FFF2-40B4-BE49-F238E27FC236}">
                    <a16:creationId xmlns:a16="http://schemas.microsoft.com/office/drawing/2014/main" id="{80F4E66D-C282-4A2C-AB47-6D2069381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0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400" b="1">
                    <a:latin typeface="Times New Roman" panose="02020603050405020304" pitchFamily="18" charset="0"/>
                  </a:rPr>
                  <a:t>电极反应</a:t>
                </a:r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                 </a:t>
                </a:r>
                <a:endParaRPr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9" name="Rectangle 37">
                <a:extLst>
                  <a:ext uri="{FF2B5EF4-FFF2-40B4-BE49-F238E27FC236}">
                    <a16:creationId xmlns:a16="http://schemas.microsoft.com/office/drawing/2014/main" id="{3527B9B7-6E66-466E-B29E-0562D3D83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0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590" name="Group 38">
              <a:extLst>
                <a:ext uri="{FF2B5EF4-FFF2-40B4-BE49-F238E27FC236}">
                  <a16:creationId xmlns:a16="http://schemas.microsoft.com/office/drawing/2014/main" id="{57AE9CC6-F39B-47DF-9BF4-E1DE678C0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60"/>
              <a:ext cx="816" cy="528"/>
              <a:chOff x="2303" y="0"/>
              <a:chExt cx="456" cy="748"/>
            </a:xfrm>
          </p:grpSpPr>
          <p:sp>
            <p:nvSpPr>
              <p:cNvPr id="23591" name="Rectangle 39">
                <a:extLst>
                  <a:ext uri="{FF2B5EF4-FFF2-40B4-BE49-F238E27FC236}">
                    <a16:creationId xmlns:a16="http://schemas.microsoft.com/office/drawing/2014/main" id="{73FDF907-E6A9-48F4-AC0F-463928A15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0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000" b="1">
                    <a:latin typeface="Times New Roman" panose="02020603050405020304" pitchFamily="18" charset="0"/>
                  </a:rPr>
                  <a:t>电解质浓度</a:t>
                </a:r>
                <a:endParaRPr lang="zh-CN" altLang="en-US" sz="2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2" name="Rectangle 40">
                <a:extLst>
                  <a:ext uri="{FF2B5EF4-FFF2-40B4-BE49-F238E27FC236}">
                    <a16:creationId xmlns:a16="http://schemas.microsoft.com/office/drawing/2014/main" id="{A5794C4F-9B94-47DF-AE87-66ACAAC07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0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593" name="Group 41">
              <a:extLst>
                <a:ext uri="{FF2B5EF4-FFF2-40B4-BE49-F238E27FC236}">
                  <a16:creationId xmlns:a16="http://schemas.microsoft.com/office/drawing/2014/main" id="{B057BF5C-1386-441B-9231-A4FF4117C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160"/>
              <a:ext cx="480" cy="528"/>
              <a:chOff x="2759" y="0"/>
              <a:chExt cx="518" cy="748"/>
            </a:xfrm>
          </p:grpSpPr>
          <p:sp>
            <p:nvSpPr>
              <p:cNvPr id="23594" name="Rectangle 42">
                <a:extLst>
                  <a:ext uri="{FF2B5EF4-FFF2-40B4-BE49-F238E27FC236}">
                    <a16:creationId xmlns:a16="http://schemas.microsoft.com/office/drawing/2014/main" id="{57F1F03F-2C64-4F89-92B0-8C60B3CE4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0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</a:rPr>
                  <a:t>PH</a:t>
                </a:r>
                <a:r>
                  <a:rPr lang="zh-CN" altLang="en-US" sz="2400" b="1">
                    <a:latin typeface="Times New Roman" panose="02020603050405020304" pitchFamily="18" charset="0"/>
                  </a:rPr>
                  <a:t>值</a:t>
                </a:r>
                <a:endParaRPr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5" name="Rectangle 43">
                <a:extLst>
                  <a:ext uri="{FF2B5EF4-FFF2-40B4-BE49-F238E27FC236}">
                    <a16:creationId xmlns:a16="http://schemas.microsoft.com/office/drawing/2014/main" id="{280B4F1D-E533-4962-BD03-66E9C342B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0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596" name="Group 44">
              <a:extLst>
                <a:ext uri="{FF2B5EF4-FFF2-40B4-BE49-F238E27FC236}">
                  <a16:creationId xmlns:a16="http://schemas.microsoft.com/office/drawing/2014/main" id="{CC695957-624C-4CC9-900C-A6FB43734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160"/>
              <a:ext cx="864" cy="528"/>
              <a:chOff x="3277" y="0"/>
              <a:chExt cx="868" cy="748"/>
            </a:xfrm>
          </p:grpSpPr>
          <p:sp>
            <p:nvSpPr>
              <p:cNvPr id="23597" name="Rectangle 45">
                <a:extLst>
                  <a:ext uri="{FF2B5EF4-FFF2-40B4-BE49-F238E27FC236}">
                    <a16:creationId xmlns:a16="http://schemas.microsoft.com/office/drawing/2014/main" id="{CC8EBE3A-B6EF-40C5-BD1D-0D059402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" y="0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溶液复原</a:t>
                </a:r>
                <a:endParaRPr lang="zh-CN" altLang="en-US" sz="2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8" name="Rectangle 46">
                <a:extLst>
                  <a:ext uri="{FF2B5EF4-FFF2-40B4-BE49-F238E27FC236}">
                    <a16:creationId xmlns:a16="http://schemas.microsoft.com/office/drawing/2014/main" id="{11CB18A2-83E3-4459-A61B-715EEE98A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0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599" name="Group 47">
              <a:extLst>
                <a:ext uri="{FF2B5EF4-FFF2-40B4-BE49-F238E27FC236}">
                  <a16:creationId xmlns:a16="http://schemas.microsoft.com/office/drawing/2014/main" id="{5F04D011-EAD0-4214-90B0-6FEFBA57D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88"/>
              <a:ext cx="1094" cy="1197"/>
              <a:chOff x="0" y="748"/>
              <a:chExt cx="787" cy="748"/>
            </a:xfrm>
          </p:grpSpPr>
          <p:sp>
            <p:nvSpPr>
              <p:cNvPr id="23600" name="Rectangle 48">
                <a:extLst>
                  <a:ext uri="{FF2B5EF4-FFF2-40B4-BE49-F238E27FC236}">
                    <a16:creationId xmlns:a16="http://schemas.microsoft.com/office/drawing/2014/main" id="{C57CB68B-ABC3-4F6E-9E1D-CE7581243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748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</a:rPr>
                  <a:t>NaCl</a:t>
                </a:r>
                <a:endParaRPr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01" name="Rectangle 49">
                <a:extLst>
                  <a:ext uri="{FF2B5EF4-FFF2-40B4-BE49-F238E27FC236}">
                    <a16:creationId xmlns:a16="http://schemas.microsoft.com/office/drawing/2014/main" id="{8E71DE6D-A877-4730-961E-F542A2657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48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602" name="Group 50">
              <a:extLst>
                <a:ext uri="{FF2B5EF4-FFF2-40B4-BE49-F238E27FC236}">
                  <a16:creationId xmlns:a16="http://schemas.microsoft.com/office/drawing/2014/main" id="{43B6A464-2BC4-4F53-943A-C389B1B97A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688"/>
              <a:ext cx="2505" cy="1200"/>
              <a:chOff x="787" y="748"/>
              <a:chExt cx="1516" cy="748"/>
            </a:xfrm>
          </p:grpSpPr>
          <p:sp>
            <p:nvSpPr>
              <p:cNvPr id="23603" name="Rectangle 51">
                <a:extLst>
                  <a:ext uri="{FF2B5EF4-FFF2-40B4-BE49-F238E27FC236}">
                    <a16:creationId xmlns:a16="http://schemas.microsoft.com/office/drawing/2014/main" id="{4D1C5ECF-669C-4221-9EDA-EC4642A6C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748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4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 </a:t>
                </a:r>
                <a:endParaRPr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04" name="Rectangle 52">
                <a:extLst>
                  <a:ext uri="{FF2B5EF4-FFF2-40B4-BE49-F238E27FC236}">
                    <a16:creationId xmlns:a16="http://schemas.microsoft.com/office/drawing/2014/main" id="{15833F56-4864-4B9C-84C3-D116DEC07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748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605" name="Group 53">
              <a:extLst>
                <a:ext uri="{FF2B5EF4-FFF2-40B4-BE49-F238E27FC236}">
                  <a16:creationId xmlns:a16="http://schemas.microsoft.com/office/drawing/2014/main" id="{3400D962-F9A9-4A0E-A769-B914F5BDC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688"/>
              <a:ext cx="816" cy="1198"/>
              <a:chOff x="2303" y="748"/>
              <a:chExt cx="456" cy="748"/>
            </a:xfrm>
          </p:grpSpPr>
          <p:sp>
            <p:nvSpPr>
              <p:cNvPr id="23606" name="Rectangle 54">
                <a:extLst>
                  <a:ext uri="{FF2B5EF4-FFF2-40B4-BE49-F238E27FC236}">
                    <a16:creationId xmlns:a16="http://schemas.microsoft.com/office/drawing/2014/main" id="{66E1ECBB-C8A5-4857-AFED-22034DD3B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748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07" name="Rectangle 55">
                <a:extLst>
                  <a:ext uri="{FF2B5EF4-FFF2-40B4-BE49-F238E27FC236}">
                    <a16:creationId xmlns:a16="http://schemas.microsoft.com/office/drawing/2014/main" id="{EE50B928-37BC-4CA3-8DBF-BBF8C8327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748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608" name="Group 56">
              <a:extLst>
                <a:ext uri="{FF2B5EF4-FFF2-40B4-BE49-F238E27FC236}">
                  <a16:creationId xmlns:a16="http://schemas.microsoft.com/office/drawing/2014/main" id="{AA91C7AE-DEA7-4DDC-B755-CD50C32A8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688"/>
              <a:ext cx="480" cy="1197"/>
              <a:chOff x="2759" y="748"/>
              <a:chExt cx="518" cy="748"/>
            </a:xfrm>
          </p:grpSpPr>
          <p:sp>
            <p:nvSpPr>
              <p:cNvPr id="23609" name="Rectangle 57">
                <a:extLst>
                  <a:ext uri="{FF2B5EF4-FFF2-40B4-BE49-F238E27FC236}">
                    <a16:creationId xmlns:a16="http://schemas.microsoft.com/office/drawing/2014/main" id="{63C02621-9ED6-4454-A7B5-727297807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748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10" name="Rectangle 58">
                <a:extLst>
                  <a:ext uri="{FF2B5EF4-FFF2-40B4-BE49-F238E27FC236}">
                    <a16:creationId xmlns:a16="http://schemas.microsoft.com/office/drawing/2014/main" id="{146A6CDD-D40D-45D9-921D-860C1C331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748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3611" name="Group 59">
              <a:extLst>
                <a:ext uri="{FF2B5EF4-FFF2-40B4-BE49-F238E27FC236}">
                  <a16:creationId xmlns:a16="http://schemas.microsoft.com/office/drawing/2014/main" id="{AB58FF3C-9C6A-4F3F-8CB4-FA3298295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688"/>
              <a:ext cx="864" cy="1197"/>
              <a:chOff x="3277" y="748"/>
              <a:chExt cx="868" cy="748"/>
            </a:xfrm>
          </p:grpSpPr>
          <p:sp>
            <p:nvSpPr>
              <p:cNvPr id="23612" name="Rectangle 60">
                <a:extLst>
                  <a:ext uri="{FF2B5EF4-FFF2-40B4-BE49-F238E27FC236}">
                    <a16:creationId xmlns:a16="http://schemas.microsoft.com/office/drawing/2014/main" id="{54F91D72-B5B9-4C54-939A-0308C8472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" y="748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13" name="Rectangle 61">
                <a:extLst>
                  <a:ext uri="{FF2B5EF4-FFF2-40B4-BE49-F238E27FC236}">
                    <a16:creationId xmlns:a16="http://schemas.microsoft.com/office/drawing/2014/main" id="{4D6F7AD8-9828-4E8A-8C28-55EBDFE9E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748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</p:grpSp>
      <p:sp>
        <p:nvSpPr>
          <p:cNvPr id="541758" name="Rectangle 62">
            <a:extLst>
              <a:ext uri="{FF2B5EF4-FFF2-40B4-BE49-F238E27FC236}">
                <a16:creationId xmlns:a16="http://schemas.microsoft.com/office/drawing/2014/main" id="{1C91AAB8-399E-4C5B-82F7-23F006A0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1" y="4557713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阳极</a:t>
            </a:r>
            <a:r>
              <a:rPr lang="en-US" altLang="zh-CN" sz="2400" b="1">
                <a:latin typeface="Times New Roman" panose="02020603050405020304" pitchFamily="18" charset="0"/>
              </a:rPr>
              <a:t>: </a:t>
            </a:r>
            <a:r>
              <a:rPr lang="en-US" altLang="zh-CN" sz="2400" b="1"/>
              <a:t>2Cl</a:t>
            </a:r>
            <a:r>
              <a:rPr lang="en-US" altLang="zh-CN" sz="2400" b="1" baseline="30000"/>
              <a:t>-</a:t>
            </a:r>
            <a:r>
              <a:rPr lang="en-US" altLang="zh-CN" sz="2400" b="1"/>
              <a:t>-2e</a:t>
            </a:r>
            <a:r>
              <a:rPr lang="en-US" altLang="zh-CN" sz="2800" b="1" baseline="30000"/>
              <a:t>-</a:t>
            </a:r>
            <a:r>
              <a:rPr lang="en-US" altLang="zh-CN" sz="2400" b="1"/>
              <a:t> =Cl</a:t>
            </a:r>
            <a:r>
              <a:rPr lang="en-US" altLang="zh-CN" sz="2800" b="1" baseline="-25000"/>
              <a:t>2</a:t>
            </a:r>
            <a:r>
              <a:rPr lang="en-US" altLang="zh-CN" sz="2400" b="1"/>
              <a:t>↑</a:t>
            </a:r>
            <a:r>
              <a:rPr lang="en-US" altLang="zh-CN"/>
              <a:t> </a:t>
            </a:r>
          </a:p>
        </p:txBody>
      </p:sp>
      <p:sp>
        <p:nvSpPr>
          <p:cNvPr id="541759" name="Text Box 63">
            <a:extLst>
              <a:ext uri="{FF2B5EF4-FFF2-40B4-BE49-F238E27FC236}">
                <a16:creationId xmlns:a16="http://schemas.microsoft.com/office/drawing/2014/main" id="{AD1C256B-BA0A-4F6D-BF62-EE6327B6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5133975"/>
            <a:ext cx="344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阴极</a:t>
            </a:r>
            <a:r>
              <a:rPr lang="en-US" altLang="zh-CN" sz="2400" b="1">
                <a:latin typeface="Times New Roman" panose="02020603050405020304" pitchFamily="18" charset="0"/>
              </a:rPr>
              <a:t>:</a:t>
            </a:r>
            <a:r>
              <a:rPr lang="en-US" altLang="zh-CN" sz="2400">
                <a:latin typeface="Times New Roman" panose="02020603050405020304" pitchFamily="18" charset="0"/>
              </a:rPr>
              <a:t> 2</a:t>
            </a:r>
            <a:r>
              <a:rPr lang="en-US" altLang="zh-CN" sz="2400" b="1">
                <a:latin typeface="Times New Roman" panose="02020603050405020304" pitchFamily="18" charset="0"/>
              </a:rPr>
              <a:t>H </a:t>
            </a:r>
            <a:r>
              <a:rPr lang="en-US" altLang="zh-CN" sz="2400" b="1" baseline="40000">
                <a:latin typeface="Times New Roman" panose="02020603050405020304" pitchFamily="18" charset="0"/>
              </a:rPr>
              <a:t>+</a:t>
            </a:r>
            <a:r>
              <a:rPr lang="en-US" altLang="zh-CN" sz="2400" b="1">
                <a:latin typeface="Times New Roman" panose="02020603050405020304" pitchFamily="18" charset="0"/>
              </a:rPr>
              <a:t>+ 2e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- </a:t>
            </a:r>
            <a:r>
              <a:rPr lang="en-US" altLang="zh-CN" sz="2400" b="1"/>
              <a:t>=</a:t>
            </a:r>
            <a:r>
              <a:rPr lang="en-US" altLang="zh-CN" sz="2400" b="1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 </a:t>
            </a:r>
            <a:r>
              <a:rPr lang="en-US" altLang="zh-CN" sz="2400" b="1">
                <a:latin typeface="Times New Roman" panose="02020603050405020304" pitchFamily="18" charset="0"/>
              </a:rPr>
              <a:t>↑</a:t>
            </a:r>
          </a:p>
        </p:txBody>
      </p:sp>
      <p:sp>
        <p:nvSpPr>
          <p:cNvPr id="541760" name="Text Box 64">
            <a:extLst>
              <a:ext uri="{FF2B5EF4-FFF2-40B4-BE49-F238E27FC236}">
                <a16:creationId xmlns:a16="http://schemas.microsoft.com/office/drawing/2014/main" id="{A8E16A30-7E7F-4232-8B8C-3B140409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8674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2NaCl+2H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</a:rPr>
              <a:t>O           2NaOH+H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 </a:t>
            </a:r>
            <a:r>
              <a:rPr lang="en-US" altLang="zh-CN" sz="2400" b="1">
                <a:latin typeface="Times New Roman" panose="02020603050405020304" pitchFamily="18" charset="0"/>
              </a:rPr>
              <a:t>↑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+ Cl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</a:rPr>
              <a:t> ↑</a:t>
            </a:r>
          </a:p>
        </p:txBody>
      </p:sp>
      <p:grpSp>
        <p:nvGrpSpPr>
          <p:cNvPr id="16" name="Group 65">
            <a:extLst>
              <a:ext uri="{FF2B5EF4-FFF2-40B4-BE49-F238E27FC236}">
                <a16:creationId xmlns:a16="http://schemas.microsoft.com/office/drawing/2014/main" id="{B8734FF2-DE78-481F-8296-8AE1079D3222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5661025"/>
            <a:ext cx="838200" cy="457200"/>
            <a:chOff x="2976" y="3216"/>
            <a:chExt cx="528" cy="288"/>
          </a:xfrm>
        </p:grpSpPr>
        <p:sp>
          <p:nvSpPr>
            <p:cNvPr id="23618" name="Text Box 66">
              <a:extLst>
                <a:ext uri="{FF2B5EF4-FFF2-40B4-BE49-F238E27FC236}">
                  <a16:creationId xmlns:a16="http://schemas.microsoft.com/office/drawing/2014/main" id="{67953A6F-3FA1-456D-B340-469A8CC0C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216"/>
              <a:ext cx="528" cy="258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latin typeface="Times New Roman" panose="02020603050405020304" pitchFamily="18" charset="0"/>
                </a:rPr>
                <a:t>电解</a:t>
              </a:r>
            </a:p>
          </p:txBody>
        </p:sp>
        <p:sp>
          <p:nvSpPr>
            <p:cNvPr id="23619" name="Line 67">
              <a:extLst>
                <a:ext uri="{FF2B5EF4-FFF2-40B4-BE49-F238E27FC236}">
                  <a16:creationId xmlns:a16="http://schemas.microsoft.com/office/drawing/2014/main" id="{29A1C330-4524-4F13-9C8A-7DE92826B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504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0" name="Line 68">
              <a:extLst>
                <a:ext uri="{FF2B5EF4-FFF2-40B4-BE49-F238E27FC236}">
                  <a16:creationId xmlns:a16="http://schemas.microsoft.com/office/drawing/2014/main" id="{2AC3FF9E-CA20-4EDC-B867-A144191FF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1765" name="Text Box 69">
            <a:extLst>
              <a:ext uri="{FF2B5EF4-FFF2-40B4-BE49-F238E27FC236}">
                <a16:creationId xmlns:a16="http://schemas.microsoft.com/office/drawing/2014/main" id="{35910199-556F-4EBA-81CD-701E406C4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064126"/>
            <a:ext cx="90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减小</a:t>
            </a:r>
          </a:p>
        </p:txBody>
      </p:sp>
      <p:sp>
        <p:nvSpPr>
          <p:cNvPr id="541766" name="Text Box 70">
            <a:extLst>
              <a:ext uri="{FF2B5EF4-FFF2-40B4-BE49-F238E27FC236}">
                <a16:creationId xmlns:a16="http://schemas.microsoft.com/office/drawing/2014/main" id="{E6B353BE-E0FE-404E-B76A-042DB51B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6" y="4849813"/>
            <a:ext cx="542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增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大</a:t>
            </a:r>
          </a:p>
        </p:txBody>
      </p:sp>
      <p:sp>
        <p:nvSpPr>
          <p:cNvPr id="541767" name="Text Box 71">
            <a:extLst>
              <a:ext uri="{FF2B5EF4-FFF2-40B4-BE49-F238E27FC236}">
                <a16:creationId xmlns:a16="http://schemas.microsoft.com/office/drawing/2014/main" id="{1D243EB1-ABCB-4BFF-B718-078ED79B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864" y="4881563"/>
            <a:ext cx="8159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加</a:t>
            </a:r>
          </a:p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HCl</a:t>
            </a:r>
            <a:endParaRPr lang="en-US" altLang="zh-CN" sz="2800" b="1" baseline="-2500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24" name="Rectangle 72">
            <a:extLst>
              <a:ext uri="{FF2B5EF4-FFF2-40B4-BE49-F238E27FC236}">
                <a16:creationId xmlns:a16="http://schemas.microsoft.com/office/drawing/2014/main" id="{02CB0794-094D-4996-8D96-2ED26C2F1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349501"/>
            <a:ext cx="2309813" cy="1069975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3625" name="Line 73">
            <a:extLst>
              <a:ext uri="{FF2B5EF4-FFF2-40B4-BE49-F238E27FC236}">
                <a16:creationId xmlns:a16="http://schemas.microsoft.com/office/drawing/2014/main" id="{F38EC9F1-EF96-4E15-A842-9CA5AA550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1" y="2349500"/>
            <a:ext cx="23098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626" name="Group 74">
            <a:extLst>
              <a:ext uri="{FF2B5EF4-FFF2-40B4-BE49-F238E27FC236}">
                <a16:creationId xmlns:a16="http://schemas.microsoft.com/office/drawing/2014/main" id="{95955B78-883D-4CE9-8D50-6507484653A4}"/>
              </a:ext>
            </a:extLst>
          </p:cNvPr>
          <p:cNvGrpSpPr>
            <a:grpSpLocks/>
          </p:cNvGrpSpPr>
          <p:nvPr/>
        </p:nvGrpSpPr>
        <p:grpSpPr bwMode="auto">
          <a:xfrm>
            <a:off x="5257801" y="2362201"/>
            <a:ext cx="288925" cy="720725"/>
            <a:chOff x="4896" y="480"/>
            <a:chExt cx="447" cy="540"/>
          </a:xfrm>
        </p:grpSpPr>
        <p:sp>
          <p:nvSpPr>
            <p:cNvPr id="23627" name="Oval 75">
              <a:extLst>
                <a:ext uri="{FF2B5EF4-FFF2-40B4-BE49-F238E27FC236}">
                  <a16:creationId xmlns:a16="http://schemas.microsoft.com/office/drawing/2014/main" id="{22BC7B3E-84C9-4CA7-8AAF-F8C4D77EA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480"/>
              <a:ext cx="159" cy="10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628" name="Oval 76">
              <a:extLst>
                <a:ext uri="{FF2B5EF4-FFF2-40B4-BE49-F238E27FC236}">
                  <a16:creationId xmlns:a16="http://schemas.microsoft.com/office/drawing/2014/main" id="{F8BD0442-EA2D-4854-968D-C13D46A16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20"/>
              <a:ext cx="159" cy="10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629" name="Oval 77">
              <a:extLst>
                <a:ext uri="{FF2B5EF4-FFF2-40B4-BE49-F238E27FC236}">
                  <a16:creationId xmlns:a16="http://schemas.microsoft.com/office/drawing/2014/main" id="{2F51F213-630C-4EA3-855A-764B29837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12"/>
              <a:ext cx="159" cy="10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630" name="Oval 78">
              <a:extLst>
                <a:ext uri="{FF2B5EF4-FFF2-40B4-BE49-F238E27FC236}">
                  <a16:creationId xmlns:a16="http://schemas.microsoft.com/office/drawing/2014/main" id="{5A984DE7-C273-456F-A90E-2699E098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912"/>
              <a:ext cx="159" cy="10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631" name="Oval 79">
              <a:extLst>
                <a:ext uri="{FF2B5EF4-FFF2-40B4-BE49-F238E27FC236}">
                  <a16:creationId xmlns:a16="http://schemas.microsoft.com/office/drawing/2014/main" id="{E2CFF6C5-75DC-4FD1-B734-8074E39F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480"/>
              <a:ext cx="159" cy="10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3632" name="Oval 80">
              <a:extLst>
                <a:ext uri="{FF2B5EF4-FFF2-40B4-BE49-F238E27FC236}">
                  <a16:creationId xmlns:a16="http://schemas.microsoft.com/office/drawing/2014/main" id="{370DC751-6F8A-4032-A5C4-164235001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672"/>
              <a:ext cx="159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23633" name="Rectangle 81">
            <a:extLst>
              <a:ext uri="{FF2B5EF4-FFF2-40B4-BE49-F238E27FC236}">
                <a16:creationId xmlns:a16="http://schemas.microsoft.com/office/drawing/2014/main" id="{84854B16-E606-42C2-856B-E70B99E3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971801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NaCl</a:t>
            </a:r>
            <a:r>
              <a:rPr lang="zh-CN" altLang="en-US" sz="20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</a:p>
        </p:txBody>
      </p:sp>
      <p:sp>
        <p:nvSpPr>
          <p:cNvPr id="541778" name="Text Box 82">
            <a:extLst>
              <a:ext uri="{FF2B5EF4-FFF2-40B4-BE49-F238E27FC236}">
                <a16:creationId xmlns:a16="http://schemas.microsoft.com/office/drawing/2014/main" id="{F5827A46-3A6C-4775-8DF2-2B199FB9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4143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放氢生碱型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4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25" grpId="0"/>
      <p:bldP spid="541726" grpId="0"/>
      <p:bldP spid="541758" grpId="0"/>
      <p:bldP spid="541759" grpId="0"/>
      <p:bldP spid="541760" grpId="0"/>
      <p:bldP spid="541765" grpId="0"/>
      <p:bldP spid="541766" grpId="0"/>
      <p:bldP spid="541767" grpId="0"/>
      <p:bldP spid="5417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表格 15361">
            <a:extLst>
              <a:ext uri="{FF2B5EF4-FFF2-40B4-BE49-F238E27FC236}">
                <a16:creationId xmlns:a16="http://schemas.microsoft.com/office/drawing/2014/main" id="{AD5F8916-98D1-4CF4-BC6E-A5A1248C971E}"/>
              </a:ext>
            </a:extLst>
          </p:cNvPr>
          <p:cNvGraphicFramePr/>
          <p:nvPr/>
        </p:nvGraphicFramePr>
        <p:xfrm>
          <a:off x="1631951" y="3429000"/>
          <a:ext cx="8785225" cy="27686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/>
                        <a:t>实例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b="1" dirty="0"/>
                        <a:t>电极反应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/>
                        <a:t>电解质浓度</a:t>
                      </a:r>
                      <a:endParaRPr lang="zh-CN" altLang="en-US" sz="20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b="1" dirty="0"/>
                        <a:t>PH</a:t>
                      </a:r>
                      <a:r>
                        <a:rPr lang="zh-CN" altLang="en-US" b="1" dirty="0"/>
                        <a:t>值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溶液复原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263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b="1"/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/>
                        <a:t>CuSO</a:t>
                      </a:r>
                      <a:r>
                        <a:rPr lang="en-US" altLang="zh-CN" sz="2400" b="1" baseline="-25000"/>
                        <a:t>4</a:t>
                      </a:r>
                    </a:p>
                    <a:p>
                      <a:pPr marL="0" lvl="0" indent="0" eaLnBrk="1" hangingPunct="1">
                        <a:buNone/>
                      </a:pPr>
                      <a:endParaRPr lang="zh-CN" alt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0" name="Rectangle 24">
            <a:extLst>
              <a:ext uri="{FF2B5EF4-FFF2-40B4-BE49-F238E27FC236}">
                <a16:creationId xmlns:a16="http://schemas.microsoft.com/office/drawing/2014/main" id="{E0443D76-2D06-4C86-B050-2621EE07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1766888"/>
            <a:ext cx="2598738" cy="152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4601" name="Rectangle 25">
            <a:extLst>
              <a:ext uri="{FF2B5EF4-FFF2-40B4-BE49-F238E27FC236}">
                <a16:creationId xmlns:a16="http://schemas.microsoft.com/office/drawing/2014/main" id="{FD1B959D-ECFC-46C7-9D95-66C7FEC1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1" y="1384300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4602" name="Rectangle 26">
            <a:extLst>
              <a:ext uri="{FF2B5EF4-FFF2-40B4-BE49-F238E27FC236}">
                <a16:creationId xmlns:a16="http://schemas.microsoft.com/office/drawing/2014/main" id="{A75AF531-9B02-4341-B375-7BA607FF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457200" cy="838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600" b="1" u="sng"/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02E9E889-BFF5-451F-9A1A-259BEF454790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2133600"/>
            <a:ext cx="431800" cy="863600"/>
            <a:chOff x="3960" y="2532"/>
            <a:chExt cx="540" cy="1092"/>
          </a:xfrm>
        </p:grpSpPr>
        <p:sp>
          <p:nvSpPr>
            <p:cNvPr id="24604" name="Oval 28">
              <a:extLst>
                <a:ext uri="{FF2B5EF4-FFF2-40B4-BE49-F238E27FC236}">
                  <a16:creationId xmlns:a16="http://schemas.microsoft.com/office/drawing/2014/main" id="{8B73CDF3-7DBF-455A-B3DB-00A8C5D33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4605" name="Oval 29">
              <a:extLst>
                <a:ext uri="{FF2B5EF4-FFF2-40B4-BE49-F238E27FC236}">
                  <a16:creationId xmlns:a16="http://schemas.microsoft.com/office/drawing/2014/main" id="{51205BD6-3778-421F-ABDC-16ACA1703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4606" name="Oval 30">
              <a:extLst>
                <a:ext uri="{FF2B5EF4-FFF2-40B4-BE49-F238E27FC236}">
                  <a16:creationId xmlns:a16="http://schemas.microsoft.com/office/drawing/2014/main" id="{0DC9FCBF-93FF-46DA-8F59-C5C50BDD5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4607" name="Oval 31">
              <a:extLst>
                <a:ext uri="{FF2B5EF4-FFF2-40B4-BE49-F238E27FC236}">
                  <a16:creationId xmlns:a16="http://schemas.microsoft.com/office/drawing/2014/main" id="{B30390C0-0512-4840-99AE-F44DF2E5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4608" name="Oval 32">
              <a:extLst>
                <a:ext uri="{FF2B5EF4-FFF2-40B4-BE49-F238E27FC236}">
                  <a16:creationId xmlns:a16="http://schemas.microsoft.com/office/drawing/2014/main" id="{71DED6C4-9D17-4138-9805-0EFD04DA1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24609" name="Rectangle 33">
            <a:extLst>
              <a:ext uri="{FF2B5EF4-FFF2-40B4-BE49-F238E27FC236}">
                <a16:creationId xmlns:a16="http://schemas.microsoft.com/office/drawing/2014/main" id="{049AAA86-4E7E-468D-B440-5A99D511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4" y="1384300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4610" name="Line 34">
            <a:extLst>
              <a:ext uri="{FF2B5EF4-FFF2-40B4-BE49-F238E27FC236}">
                <a16:creationId xmlns:a16="http://schemas.microsoft.com/office/drawing/2014/main" id="{91CD13DF-A4B0-47E8-B616-ACF657640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863" y="2146300"/>
            <a:ext cx="0" cy="763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1" name="Line 35">
            <a:extLst>
              <a:ext uri="{FF2B5EF4-FFF2-40B4-BE49-F238E27FC236}">
                <a16:creationId xmlns:a16="http://schemas.microsoft.com/office/drawing/2014/main" id="{AC37B11D-5CA6-451D-AAD1-0BFFDE31F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8013" y="2146300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2" name="Line 36">
            <a:extLst>
              <a:ext uri="{FF2B5EF4-FFF2-40B4-BE49-F238E27FC236}">
                <a16:creationId xmlns:a16="http://schemas.microsoft.com/office/drawing/2014/main" id="{B31EE24E-517E-4ED6-8BC4-B629FB69A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133600"/>
            <a:ext cx="0" cy="763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3" name="Line 37">
            <a:extLst>
              <a:ext uri="{FF2B5EF4-FFF2-40B4-BE49-F238E27FC236}">
                <a16:creationId xmlns:a16="http://schemas.microsoft.com/office/drawing/2014/main" id="{314B9345-DAEF-4285-81B8-DAC2F9E22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2133600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4" name="Line 38">
            <a:extLst>
              <a:ext uri="{FF2B5EF4-FFF2-40B4-BE49-F238E27FC236}">
                <a16:creationId xmlns:a16="http://schemas.microsoft.com/office/drawing/2014/main" id="{3B6BFD56-A191-4465-A4D9-E0FAB4CCB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2133600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5" name="Line 39">
            <a:extLst>
              <a:ext uri="{FF2B5EF4-FFF2-40B4-BE49-F238E27FC236}">
                <a16:creationId xmlns:a16="http://schemas.microsoft.com/office/drawing/2014/main" id="{DE3647C2-1FBA-4BF6-A09A-845694890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133600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6" name="Line 40">
            <a:extLst>
              <a:ext uri="{FF2B5EF4-FFF2-40B4-BE49-F238E27FC236}">
                <a16:creationId xmlns:a16="http://schemas.microsoft.com/office/drawing/2014/main" id="{EA1AC152-7FBD-4FE2-B747-7BC105877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313" y="812800"/>
            <a:ext cx="0" cy="5715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7" name="Line 41">
            <a:extLst>
              <a:ext uri="{FF2B5EF4-FFF2-40B4-BE49-F238E27FC236}">
                <a16:creationId xmlns:a16="http://schemas.microsoft.com/office/drawing/2014/main" id="{3F766D8E-F77E-477A-B767-0B4CB7F58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7951" y="812800"/>
            <a:ext cx="7207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8" name="Line 42">
            <a:extLst>
              <a:ext uri="{FF2B5EF4-FFF2-40B4-BE49-F238E27FC236}">
                <a16:creationId xmlns:a16="http://schemas.microsoft.com/office/drawing/2014/main" id="{22499E99-25AD-43C5-981B-74EBE48BA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675" y="623889"/>
            <a:ext cx="0" cy="3778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9" name="Line 43">
            <a:extLst>
              <a:ext uri="{FF2B5EF4-FFF2-40B4-BE49-F238E27FC236}">
                <a16:creationId xmlns:a16="http://schemas.microsoft.com/office/drawing/2014/main" id="{05C6237E-F7DF-4E8F-800E-8E0768001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3" y="812800"/>
            <a:ext cx="0" cy="5715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0" name="Line 44">
            <a:extLst>
              <a:ext uri="{FF2B5EF4-FFF2-40B4-BE49-F238E27FC236}">
                <a16:creationId xmlns:a16="http://schemas.microsoft.com/office/drawing/2014/main" id="{A91A385B-439F-4F62-9A2C-4306EE3F7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1" y="812800"/>
            <a:ext cx="741363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1" name="Rectangle 45">
            <a:extLst>
              <a:ext uri="{FF2B5EF4-FFF2-40B4-BE49-F238E27FC236}">
                <a16:creationId xmlns:a16="http://schemas.microsoft.com/office/drawing/2014/main" id="{E0F6F1B0-16BE-43D1-A488-8312167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33600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4622" name="Line 46">
            <a:extLst>
              <a:ext uri="{FF2B5EF4-FFF2-40B4-BE49-F238E27FC236}">
                <a16:creationId xmlns:a16="http://schemas.microsoft.com/office/drawing/2014/main" id="{4F4C284E-E002-4056-BB87-A1195B743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717550"/>
            <a:ext cx="0" cy="1905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3" name="Line 47">
            <a:extLst>
              <a:ext uri="{FF2B5EF4-FFF2-40B4-BE49-F238E27FC236}">
                <a16:creationId xmlns:a16="http://schemas.microsoft.com/office/drawing/2014/main" id="{41C0B7F9-62DD-4033-8D25-705587D56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438400"/>
            <a:ext cx="259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68" name="Text Box 48">
            <a:extLst>
              <a:ext uri="{FF2B5EF4-FFF2-40B4-BE49-F238E27FC236}">
                <a16:creationId xmlns:a16="http://schemas.microsoft.com/office/drawing/2014/main" id="{D7004B91-1611-4308-BA92-D639391C0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765175"/>
            <a:ext cx="86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阳极</a:t>
            </a:r>
          </a:p>
        </p:txBody>
      </p:sp>
      <p:sp>
        <p:nvSpPr>
          <p:cNvPr id="542769" name="Text Box 49">
            <a:extLst>
              <a:ext uri="{FF2B5EF4-FFF2-40B4-BE49-F238E27FC236}">
                <a16:creationId xmlns:a16="http://schemas.microsoft.com/office/drawing/2014/main" id="{B39D5966-9E53-43F0-952A-082E6AB0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765175"/>
            <a:ext cx="9525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阴极</a:t>
            </a:r>
          </a:p>
        </p:txBody>
      </p:sp>
      <p:sp>
        <p:nvSpPr>
          <p:cNvPr id="542770" name="Text Box 50">
            <a:extLst>
              <a:ext uri="{FF2B5EF4-FFF2-40B4-BE49-F238E27FC236}">
                <a16:creationId xmlns:a16="http://schemas.microsoft.com/office/drawing/2014/main" id="{FF5A82DC-4ABD-4BCA-85F9-9BEB3BC65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2146300"/>
            <a:ext cx="6159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氧</a:t>
            </a:r>
          </a:p>
          <a:p>
            <a:pPr algn="just" eaLnBrk="0" hangingPunct="0"/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气</a:t>
            </a:r>
          </a:p>
        </p:txBody>
      </p:sp>
      <p:sp>
        <p:nvSpPr>
          <p:cNvPr id="542771" name="Text Box 51">
            <a:extLst>
              <a:ext uri="{FF2B5EF4-FFF2-40B4-BE49-F238E27FC236}">
                <a16:creationId xmlns:a16="http://schemas.microsoft.com/office/drawing/2014/main" id="{C1540D29-6CEC-4E9A-9E0A-1627A83DD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2338388"/>
            <a:ext cx="6302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铜</a:t>
            </a:r>
          </a:p>
        </p:txBody>
      </p:sp>
      <p:sp>
        <p:nvSpPr>
          <p:cNvPr id="542772" name="Rectangle 52">
            <a:extLst>
              <a:ext uri="{FF2B5EF4-FFF2-40B4-BE49-F238E27FC236}">
                <a16:creationId xmlns:a16="http://schemas.microsoft.com/office/drawing/2014/main" id="{BEA76812-E788-4F1A-B7E1-53D77805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005264"/>
            <a:ext cx="4535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</a:rPr>
              <a:t>阳极</a:t>
            </a:r>
            <a:r>
              <a:rPr lang="en-US" altLang="zh-CN" sz="2000" b="1">
                <a:latin typeface="Times New Roman" panose="02020603050405020304" pitchFamily="18" charset="0"/>
              </a:rPr>
              <a:t>: </a:t>
            </a:r>
            <a:r>
              <a:rPr lang="en-US" altLang="zh-CN" sz="2000" b="1"/>
              <a:t>4OH</a:t>
            </a:r>
            <a:r>
              <a:rPr lang="en-US" altLang="zh-CN" sz="2000" b="1" baseline="30000"/>
              <a:t>-</a:t>
            </a:r>
            <a:r>
              <a:rPr lang="en-US" altLang="zh-CN" sz="2000" b="1"/>
              <a:t> - 4e</a:t>
            </a:r>
            <a:r>
              <a:rPr lang="en-US" altLang="zh-CN" sz="2000" b="1" baseline="30000"/>
              <a:t>-</a:t>
            </a:r>
            <a:r>
              <a:rPr lang="en-US" altLang="zh-CN" sz="2000" b="1"/>
              <a:t> =</a:t>
            </a:r>
            <a:r>
              <a:rPr lang="en-US" altLang="zh-CN" sz="2000"/>
              <a:t> </a:t>
            </a:r>
            <a:r>
              <a:rPr lang="en-US" altLang="zh-CN" sz="2000" b="1"/>
              <a:t>2H</a:t>
            </a:r>
            <a:r>
              <a:rPr lang="en-US" altLang="zh-CN" sz="2000" b="1" baseline="-25000"/>
              <a:t>2</a:t>
            </a:r>
            <a:r>
              <a:rPr lang="en-US" altLang="zh-CN" sz="2000" b="1"/>
              <a:t>O+O</a:t>
            </a:r>
            <a:r>
              <a:rPr lang="en-US" altLang="zh-CN" sz="2000" b="1" baseline="-25000"/>
              <a:t>2</a:t>
            </a:r>
            <a:r>
              <a:rPr lang="en-US" altLang="zh-CN" sz="2000" b="1"/>
              <a:t>↑</a:t>
            </a:r>
          </a:p>
        </p:txBody>
      </p:sp>
      <p:sp>
        <p:nvSpPr>
          <p:cNvPr id="542773" name="Text Box 53">
            <a:extLst>
              <a:ext uri="{FF2B5EF4-FFF2-40B4-BE49-F238E27FC236}">
                <a16:creationId xmlns:a16="http://schemas.microsoft.com/office/drawing/2014/main" id="{ED5BCDD2-3A2D-4548-A7EB-3B0201B6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4437063"/>
            <a:ext cx="388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阴极：</a:t>
            </a:r>
            <a:r>
              <a:rPr lang="en-US" altLang="zh-CN" sz="2400" b="1">
                <a:latin typeface="Times New Roman" panose="02020603050405020304" pitchFamily="18" charset="0"/>
              </a:rPr>
              <a:t>2Cu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2+</a:t>
            </a:r>
            <a:r>
              <a:rPr lang="en-US" altLang="zh-CN" sz="2400" b="1">
                <a:latin typeface="Times New Roman" panose="02020603050405020304" pitchFamily="18" charset="0"/>
              </a:rPr>
              <a:t>+ 4e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- </a:t>
            </a:r>
            <a:r>
              <a:rPr lang="en-US" altLang="zh-CN" sz="2400" b="1"/>
              <a:t>=2</a:t>
            </a:r>
            <a:r>
              <a:rPr lang="en-US" altLang="zh-CN" sz="2400" b="1">
                <a:latin typeface="Times New Roman" panose="02020603050405020304" pitchFamily="18" charset="0"/>
              </a:rPr>
              <a:t>Cu</a:t>
            </a:r>
          </a:p>
        </p:txBody>
      </p:sp>
      <p:sp>
        <p:nvSpPr>
          <p:cNvPr id="542774" name="Text Box 54">
            <a:extLst>
              <a:ext uri="{FF2B5EF4-FFF2-40B4-BE49-F238E27FC236}">
                <a16:creationId xmlns:a16="http://schemas.microsoft.com/office/drawing/2014/main" id="{303D498B-DBAC-41FD-A7A6-79D43546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4437063"/>
            <a:ext cx="1008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减小</a:t>
            </a:r>
          </a:p>
        </p:txBody>
      </p:sp>
      <p:sp>
        <p:nvSpPr>
          <p:cNvPr id="542775" name="Text Box 55">
            <a:extLst>
              <a:ext uri="{FF2B5EF4-FFF2-40B4-BE49-F238E27FC236}">
                <a16:creationId xmlns:a16="http://schemas.microsoft.com/office/drawing/2014/main" id="{A3704630-86E5-4352-B8B5-892E15159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4437063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减小</a:t>
            </a:r>
          </a:p>
        </p:txBody>
      </p:sp>
      <p:sp>
        <p:nvSpPr>
          <p:cNvPr id="542776" name="Text Box 56">
            <a:extLst>
              <a:ext uri="{FF2B5EF4-FFF2-40B4-BE49-F238E27FC236}">
                <a16:creationId xmlns:a16="http://schemas.microsoft.com/office/drawing/2014/main" id="{3F44B7CB-B94E-4356-AF9F-AA5315298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4076700"/>
            <a:ext cx="1008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加</a:t>
            </a:r>
          </a:p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CuO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3" name="Rectangle 57">
            <a:extLst>
              <a:ext uri="{FF2B5EF4-FFF2-40B4-BE49-F238E27FC236}">
                <a16:creationId xmlns:a16="http://schemas.microsoft.com/office/drawing/2014/main" id="{A4282863-C1D5-4A78-839E-CF5C2A30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1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CuSO</a:t>
            </a:r>
            <a:r>
              <a:rPr lang="en-US" altLang="zh-CN" sz="20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0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</a:p>
        </p:txBody>
      </p:sp>
      <p:sp>
        <p:nvSpPr>
          <p:cNvPr id="24634" name="Text Box 58">
            <a:extLst>
              <a:ext uri="{FF2B5EF4-FFF2-40B4-BE49-F238E27FC236}">
                <a16:creationId xmlns:a16="http://schemas.microsoft.com/office/drawing/2014/main" id="{F8DDA6E6-E1A6-4B7C-B216-1008C0EF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5589588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grpSp>
        <p:nvGrpSpPr>
          <p:cNvPr id="3" name="Group 59">
            <a:extLst>
              <a:ext uri="{FF2B5EF4-FFF2-40B4-BE49-F238E27FC236}">
                <a16:creationId xmlns:a16="http://schemas.microsoft.com/office/drawing/2014/main" id="{F9B3276E-7B35-4A82-9056-0C2DDE154CEC}"/>
              </a:ext>
            </a:extLst>
          </p:cNvPr>
          <p:cNvGrpSpPr>
            <a:grpSpLocks/>
          </p:cNvGrpSpPr>
          <p:nvPr/>
        </p:nvGrpSpPr>
        <p:grpSpPr bwMode="auto">
          <a:xfrm>
            <a:off x="3287714" y="5229226"/>
            <a:ext cx="6911975" cy="663575"/>
            <a:chOff x="1111" y="3294"/>
            <a:chExt cx="4354" cy="418"/>
          </a:xfrm>
        </p:grpSpPr>
        <p:sp>
          <p:nvSpPr>
            <p:cNvPr id="24636" name="Text Box 60">
              <a:extLst>
                <a:ext uri="{FF2B5EF4-FFF2-40B4-BE49-F238E27FC236}">
                  <a16:creationId xmlns:a16="http://schemas.microsoft.com/office/drawing/2014/main" id="{B6AB644F-3260-4884-A209-D3562E97B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3385"/>
              <a:ext cx="4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CuSO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r>
                <a:rPr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2H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O           2</a:t>
              </a:r>
              <a:r>
                <a:rPr lang="en-US" altLang="zh-CN" sz="2800" b="1">
                  <a:latin typeface="Times New Roman" panose="02020603050405020304" pitchFamily="18" charset="0"/>
                </a:rPr>
                <a:t>Cu +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</a:rPr>
                <a:t>↑+ 2H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</a:rPr>
                <a:t>SO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24637" name="Group 61">
              <a:extLst>
                <a:ext uri="{FF2B5EF4-FFF2-40B4-BE49-F238E27FC236}">
                  <a16:creationId xmlns:a16="http://schemas.microsoft.com/office/drawing/2014/main" id="{61180180-6AA4-4E82-B290-F10E84637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3294"/>
              <a:ext cx="528" cy="288"/>
              <a:chOff x="2976" y="3216"/>
              <a:chExt cx="528" cy="288"/>
            </a:xfrm>
          </p:grpSpPr>
          <p:sp>
            <p:nvSpPr>
              <p:cNvPr id="24638" name="Text Box 62">
                <a:extLst>
                  <a:ext uri="{FF2B5EF4-FFF2-40B4-BE49-F238E27FC236}">
                    <a16:creationId xmlns:a16="http://schemas.microsoft.com/office/drawing/2014/main" id="{6BBA3232-2AB6-494D-AB9F-04294B846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3216"/>
                <a:ext cx="528" cy="258"/>
              </a:xfrm>
              <a:prstGeom prst="rect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latin typeface="Times New Roman" panose="02020603050405020304" pitchFamily="18" charset="0"/>
                  </a:rPr>
                  <a:t>电解</a:t>
                </a:r>
              </a:p>
            </p:txBody>
          </p:sp>
          <p:sp>
            <p:nvSpPr>
              <p:cNvPr id="24639" name="Line 63">
                <a:extLst>
                  <a:ext uri="{FF2B5EF4-FFF2-40B4-BE49-F238E27FC236}">
                    <a16:creationId xmlns:a16="http://schemas.microsoft.com/office/drawing/2014/main" id="{FDF39D7F-14BE-47F6-A8BA-E4EF44364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504"/>
                <a:ext cx="38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0" name="Line 64">
                <a:extLst>
                  <a:ext uri="{FF2B5EF4-FFF2-40B4-BE49-F238E27FC236}">
                    <a16:creationId xmlns:a16="http://schemas.microsoft.com/office/drawing/2014/main" id="{7803A032-88B3-4504-ACE7-3C2A5B992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38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42785" name="Text Box 65">
            <a:extLst>
              <a:ext uri="{FF2B5EF4-FFF2-40B4-BE49-F238E27FC236}">
                <a16:creationId xmlns:a16="http://schemas.microsoft.com/office/drawing/2014/main" id="{A243E16A-C535-4E87-A5D4-440C9AD1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4143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放氧生酸型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8" grpId="0"/>
      <p:bldP spid="542769" grpId="0"/>
      <p:bldP spid="542770" grpId="0"/>
      <p:bldP spid="542771" grpId="0"/>
      <p:bldP spid="542772" grpId="0"/>
      <p:bldP spid="542773" grpId="0"/>
      <p:bldP spid="542774" grpId="0"/>
      <p:bldP spid="542775" grpId="0"/>
      <p:bldP spid="542776" grpId="0"/>
      <p:bldP spid="5427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7699F267-B036-459E-AA6B-C3BE8AED5A21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019550" y="981075"/>
            <a:ext cx="8172450" cy="8651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</a:rPr>
              <a:t>Ag</a:t>
            </a:r>
            <a:r>
              <a:rPr lang="en-US" altLang="zh-CN" sz="24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+</a:t>
            </a: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</a:rPr>
              <a:t>&gt;Hg</a:t>
            </a:r>
            <a:r>
              <a:rPr lang="en-US" altLang="zh-CN" sz="24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2+</a:t>
            </a:r>
            <a:r>
              <a:rPr lang="en-US" altLang="zh-CN" sz="2400" b="1" u="sng">
                <a:latin typeface="宋体" panose="02010600030101010101" pitchFamily="2" charset="-122"/>
              </a:rPr>
              <a:t>&gt;</a:t>
            </a:r>
            <a:r>
              <a:rPr lang="en-US" altLang="zh-CN" sz="2400" b="1" u="sng">
                <a:solidFill>
                  <a:srgbClr val="FF0000"/>
                </a:solidFill>
                <a:latin typeface="宋体" panose="02010600030101010101" pitchFamily="2" charset="-122"/>
              </a:rPr>
              <a:t>Fe</a:t>
            </a:r>
            <a:r>
              <a:rPr lang="en-US" altLang="zh-CN" sz="2400" b="1" u="sng" baseline="30000">
                <a:solidFill>
                  <a:srgbClr val="FF0000"/>
                </a:solidFill>
                <a:latin typeface="宋体" panose="02010600030101010101" pitchFamily="2" charset="-122"/>
              </a:rPr>
              <a:t>3+</a:t>
            </a: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</a:rPr>
              <a:t>&gt;Cu</a:t>
            </a:r>
            <a:r>
              <a:rPr lang="en-US" altLang="zh-CN" sz="24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4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+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&gt;  </a:t>
            </a:r>
            <a:r>
              <a:rPr lang="en-US" altLang="zh-CN" b="1" u="sng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="1" u="sng" baseline="30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b="1" u="sng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lang="en-US" altLang="zh-CN" sz="2400" b="1" u="sng">
                <a:latin typeface="宋体" panose="02010600030101010101" pitchFamily="2" charset="-122"/>
              </a:rPr>
              <a:t>Pb</a:t>
            </a:r>
            <a:r>
              <a:rPr lang="en-US" altLang="zh-CN" sz="2400" b="1" u="sng" baseline="30000">
                <a:latin typeface="宋体" panose="02010600030101010101" pitchFamily="2" charset="-122"/>
              </a:rPr>
              <a:t>2+ </a:t>
            </a:r>
            <a:r>
              <a:rPr lang="en-US" altLang="zh-CN" sz="2400" b="1" u="sng">
                <a:latin typeface="宋体" panose="02010600030101010101" pitchFamily="2" charset="-122"/>
              </a:rPr>
              <a:t>&gt;Sn</a:t>
            </a:r>
            <a:r>
              <a:rPr lang="en-US" altLang="zh-CN" sz="2400" b="1" u="sng" baseline="30000">
                <a:latin typeface="宋体" panose="02010600030101010101" pitchFamily="2" charset="-122"/>
              </a:rPr>
              <a:t>2+ </a:t>
            </a:r>
            <a:r>
              <a:rPr lang="en-US" altLang="zh-CN" sz="2400" b="1" u="sng">
                <a:latin typeface="宋体" panose="02010600030101010101" pitchFamily="2" charset="-122"/>
              </a:rPr>
              <a:t>&gt;</a:t>
            </a:r>
            <a:r>
              <a:rPr lang="en-US" altLang="zh-CN" sz="2400" b="1" u="sng">
                <a:solidFill>
                  <a:srgbClr val="FF0000"/>
                </a:solidFill>
                <a:latin typeface="宋体" panose="02010600030101010101" pitchFamily="2" charset="-122"/>
              </a:rPr>
              <a:t>Fe</a:t>
            </a:r>
            <a:r>
              <a:rPr lang="en-US" altLang="zh-CN" sz="2400" b="1" u="sng" baseline="30000">
                <a:solidFill>
                  <a:srgbClr val="FF0000"/>
                </a:solidFill>
                <a:latin typeface="宋体" panose="02010600030101010101" pitchFamily="2" charset="-122"/>
              </a:rPr>
              <a:t>2+</a:t>
            </a:r>
            <a:r>
              <a:rPr lang="en-US" altLang="zh-CN" sz="2400" b="1" u="sng">
                <a:latin typeface="宋体" panose="02010600030101010101" pitchFamily="2" charset="-122"/>
              </a:rPr>
              <a:t>&gt;… &gt;Na</a:t>
            </a:r>
            <a:r>
              <a:rPr lang="en-US" altLang="zh-CN" sz="2400" b="1" u="sng" baseline="30000">
                <a:latin typeface="宋体" panose="02010600030101010101" pitchFamily="2" charset="-122"/>
              </a:rPr>
              <a:t>+</a:t>
            </a:r>
            <a:r>
              <a:rPr lang="en-US" altLang="zh-CN" sz="2400" b="1" u="sng">
                <a:latin typeface="宋体" panose="02010600030101010101" pitchFamily="2" charset="-122"/>
              </a:rPr>
              <a:t>&gt;Ca</a:t>
            </a:r>
            <a:r>
              <a:rPr lang="en-US" altLang="zh-CN" sz="2400" b="1" u="sng" baseline="30000">
                <a:latin typeface="宋体" panose="02010600030101010101" pitchFamily="2" charset="-122"/>
              </a:rPr>
              <a:t>2+</a:t>
            </a:r>
            <a:r>
              <a:rPr lang="en-US" altLang="zh-CN" sz="2400" b="1" u="sng">
                <a:latin typeface="宋体" panose="02010600030101010101" pitchFamily="2" charset="-122"/>
              </a:rPr>
              <a:t>&gt;K</a:t>
            </a:r>
            <a:r>
              <a:rPr lang="en-US" altLang="zh-CN" sz="2400" b="1" baseline="30000">
                <a:latin typeface="宋体" panose="02010600030101010101" pitchFamily="2" charset="-122"/>
              </a:rPr>
              <a:t>+</a:t>
            </a:r>
          </a:p>
        </p:txBody>
      </p:sp>
      <p:sp>
        <p:nvSpPr>
          <p:cNvPr id="25603" name="Text Box 7">
            <a:extLst>
              <a:ext uri="{FF2B5EF4-FFF2-40B4-BE49-F238E27FC236}">
                <a16:creationId xmlns:a16="http://schemas.microsoft.com/office/drawing/2014/main" id="{ADDED0FF-0566-4955-A24E-A8DD29D15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276476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S</a:t>
            </a:r>
            <a:r>
              <a:rPr lang="en-US" altLang="zh-CN" sz="28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&gt;SO</a:t>
            </a:r>
            <a:r>
              <a:rPr lang="en-US" altLang="zh-CN" sz="2800" b="1" u="sng" baseline="-2500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sz="28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&gt;I</a:t>
            </a:r>
            <a:r>
              <a:rPr lang="zh-CN" altLang="en-US" sz="28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&gt;Br</a:t>
            </a:r>
            <a:r>
              <a:rPr lang="zh-CN" altLang="en-US" sz="28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&gt;Cl</a:t>
            </a:r>
            <a:r>
              <a:rPr lang="zh-CN" altLang="en-US" sz="2800" b="1" u="sng" baseline="30000">
                <a:solidFill>
                  <a:srgbClr val="00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&gt;  </a:t>
            </a:r>
            <a:r>
              <a:rPr lang="en-US" altLang="zh-CN" sz="3600" b="1" u="sng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OH</a:t>
            </a:r>
            <a:r>
              <a:rPr lang="zh-CN" altLang="en-US" sz="3600" b="1" u="sng" baseline="30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en-US" sz="2800" b="1" u="sng">
                <a:latin typeface="宋体" panose="02010600030101010101" pitchFamily="2" charset="-122"/>
              </a:rPr>
              <a:t> </a:t>
            </a:r>
            <a:r>
              <a:rPr lang="en-US" altLang="zh-CN" sz="2800" b="1" u="sng">
                <a:latin typeface="宋体" panose="02010600030101010101" pitchFamily="2" charset="-122"/>
              </a:rPr>
              <a:t>&gt;</a:t>
            </a:r>
            <a:r>
              <a:rPr lang="zh-CN" altLang="en-US" sz="2800" b="1" u="sng">
                <a:latin typeface="宋体" panose="02010600030101010101" pitchFamily="2" charset="-122"/>
              </a:rPr>
              <a:t>含氧酸根离子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</a:p>
          <a:p>
            <a:endParaRPr lang="zh-CN" altLang="en-US" sz="3600" b="1">
              <a:latin typeface="宋体" panose="02010600030101010101" pitchFamily="2" charset="-122"/>
            </a:endParaRPr>
          </a:p>
        </p:txBody>
      </p:sp>
      <p:sp>
        <p:nvSpPr>
          <p:cNvPr id="25604" name="Text Box 8">
            <a:extLst>
              <a:ext uri="{FF2B5EF4-FFF2-40B4-BE49-F238E27FC236}">
                <a16:creationId xmlns:a16="http://schemas.microsoft.com/office/drawing/2014/main" id="{90430440-5FFB-4FB5-BF21-CA1839919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412875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①</a:t>
            </a:r>
          </a:p>
        </p:txBody>
      </p:sp>
      <p:sp>
        <p:nvSpPr>
          <p:cNvPr id="25605" name="Text Box 10">
            <a:extLst>
              <a:ext uri="{FF2B5EF4-FFF2-40B4-BE49-F238E27FC236}">
                <a16:creationId xmlns:a16="http://schemas.microsoft.com/office/drawing/2014/main" id="{D9E43708-C3F9-4501-9D0C-4EB3840D3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1412875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②</a:t>
            </a:r>
          </a:p>
        </p:txBody>
      </p:sp>
      <p:sp>
        <p:nvSpPr>
          <p:cNvPr id="25606" name="Text Box 11">
            <a:extLst>
              <a:ext uri="{FF2B5EF4-FFF2-40B4-BE49-F238E27FC236}">
                <a16:creationId xmlns:a16="http://schemas.microsoft.com/office/drawing/2014/main" id="{F893483B-75F4-4E8C-9F91-A04877A8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2708275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③</a:t>
            </a:r>
          </a:p>
        </p:txBody>
      </p:sp>
      <p:sp>
        <p:nvSpPr>
          <p:cNvPr id="25607" name="Text Box 12">
            <a:extLst>
              <a:ext uri="{FF2B5EF4-FFF2-40B4-BE49-F238E27FC236}">
                <a16:creationId xmlns:a16="http://schemas.microsoft.com/office/drawing/2014/main" id="{128FDB43-B829-4301-8485-7FA0AB26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708275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④</a:t>
            </a:r>
          </a:p>
        </p:txBody>
      </p:sp>
      <p:sp>
        <p:nvSpPr>
          <p:cNvPr id="25608" name="Rectangle 13">
            <a:extLst>
              <a:ext uri="{FF2B5EF4-FFF2-40B4-BE49-F238E27FC236}">
                <a16:creationId xmlns:a16="http://schemas.microsoft.com/office/drawing/2014/main" id="{DAC734A9-C654-44F8-8987-75060BD3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3"/>
            <a:ext cx="6264275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000" b="1">
                <a:solidFill>
                  <a:srgbClr val="CC0000"/>
                </a:solidFill>
                <a:ea typeface="黑体" panose="02010609060101010101" pitchFamily="49" charset="-122"/>
              </a:rPr>
              <a:t>电解规律小结</a:t>
            </a:r>
            <a:r>
              <a:rPr lang="zh-CN" altLang="en-US" sz="3200" b="1">
                <a:solidFill>
                  <a:srgbClr val="CC0000"/>
                </a:solidFill>
                <a:ea typeface="楷体_GB2312" pitchFamily="49" charset="-122"/>
              </a:rPr>
              <a:t>（惰性电极）</a:t>
            </a:r>
          </a:p>
        </p:txBody>
      </p:sp>
      <p:sp>
        <p:nvSpPr>
          <p:cNvPr id="25609" name="Text Box 14">
            <a:extLst>
              <a:ext uri="{FF2B5EF4-FFF2-40B4-BE49-F238E27FC236}">
                <a16:creationId xmlns:a16="http://schemas.microsoft.com/office/drawing/2014/main" id="{0E3140BD-4FC4-4A97-8671-5AB33CA69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084763"/>
            <a:ext cx="5480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②④</a:t>
            </a:r>
            <a:r>
              <a:rPr lang="zh-CN" altLang="en-US" sz="2800" b="1"/>
              <a:t>组合的电解质水溶液   </a:t>
            </a:r>
            <a:r>
              <a:rPr lang="zh-CN" altLang="en-US" sz="2800" b="1">
                <a:solidFill>
                  <a:srgbClr val="FF0000"/>
                </a:solidFill>
              </a:rPr>
              <a:t>电解水</a:t>
            </a:r>
          </a:p>
        </p:txBody>
      </p:sp>
      <p:sp>
        <p:nvSpPr>
          <p:cNvPr id="25610" name="Text Box 18">
            <a:extLst>
              <a:ext uri="{FF2B5EF4-FFF2-40B4-BE49-F238E27FC236}">
                <a16:creationId xmlns:a16="http://schemas.microsoft.com/office/drawing/2014/main" id="{824D501F-9EA4-4CE2-8E05-153ED13C4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734051"/>
            <a:ext cx="6408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②③</a:t>
            </a:r>
            <a:r>
              <a:rPr lang="zh-CN" altLang="en-US" sz="2800" b="1"/>
              <a:t>组合的电解质水溶液   </a:t>
            </a:r>
            <a:r>
              <a:rPr lang="zh-CN" altLang="en-US" sz="2800" b="1">
                <a:solidFill>
                  <a:srgbClr val="FF0000"/>
                </a:solidFill>
              </a:rPr>
              <a:t>放氢生碱</a:t>
            </a:r>
          </a:p>
        </p:txBody>
      </p:sp>
      <p:sp>
        <p:nvSpPr>
          <p:cNvPr id="25611" name="Text Box 20">
            <a:extLst>
              <a:ext uri="{FF2B5EF4-FFF2-40B4-BE49-F238E27FC236}">
                <a16:creationId xmlns:a16="http://schemas.microsoft.com/office/drawing/2014/main" id="{14B65596-D25C-400E-98A2-ED3C3BD6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3573463"/>
            <a:ext cx="609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①③</a:t>
            </a:r>
            <a:r>
              <a:rPr lang="zh-CN" altLang="en-US" sz="2800" b="1"/>
              <a:t>组合的电解质水溶液  </a:t>
            </a:r>
            <a:r>
              <a:rPr lang="zh-CN" altLang="en-US" sz="2800" b="1">
                <a:solidFill>
                  <a:srgbClr val="FF0000"/>
                </a:solidFill>
              </a:rPr>
              <a:t>电解电解质</a:t>
            </a:r>
          </a:p>
        </p:txBody>
      </p:sp>
      <p:sp>
        <p:nvSpPr>
          <p:cNvPr id="25612" name="Text Box 21">
            <a:extLst>
              <a:ext uri="{FF2B5EF4-FFF2-40B4-BE49-F238E27FC236}">
                <a16:creationId xmlns:a16="http://schemas.microsoft.com/office/drawing/2014/main" id="{7B9B73DC-9A9A-4AF5-B65C-C11E16FD3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292601"/>
            <a:ext cx="6408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①④</a:t>
            </a:r>
            <a:r>
              <a:rPr lang="zh-CN" altLang="en-US" sz="2800" b="1"/>
              <a:t>组合的电解质水溶液   </a:t>
            </a:r>
            <a:r>
              <a:rPr lang="zh-CN" altLang="en-US" sz="2800" b="1">
                <a:solidFill>
                  <a:srgbClr val="FF0000"/>
                </a:solidFill>
              </a:rPr>
              <a:t>放氧生酸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>
            <a:extLst>
              <a:ext uri="{FF2B5EF4-FFF2-40B4-BE49-F238E27FC236}">
                <a16:creationId xmlns:a16="http://schemas.microsoft.com/office/drawing/2014/main" id="{950725C0-4C30-4F55-8DD4-0BAC2048341E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919536" y="1988840"/>
            <a:ext cx="8642350" cy="3600450"/>
          </a:xfrm>
        </p:spPr>
        <p:txBody>
          <a:bodyPr/>
          <a:lstStyle/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把溶液中存在的所有离子（包括水电离出的）分成阳离子组和阴离子组。</a:t>
            </a:r>
          </a:p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根据放电顺序，阳离子在阴极得电子，而阴离子在阳极失电子，完成电极反应</a:t>
            </a:r>
          </a:p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两电极反应式合并得总反应（</a:t>
            </a:r>
            <a:r>
              <a:rPr lang="zh-CN" altLang="en-US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弱电解质写成分子形式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7FE1D0F2-7148-4913-86B0-DCA18326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60350"/>
            <a:ext cx="489743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电解的电极反应写法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（惰性电极）</a:t>
            </a:r>
          </a:p>
        </p:txBody>
      </p:sp>
      <p:sp>
        <p:nvSpPr>
          <p:cNvPr id="656388" name="AutoShape 4">
            <a:extLst>
              <a:ext uri="{FF2B5EF4-FFF2-40B4-BE49-F238E27FC236}">
                <a16:creationId xmlns:a16="http://schemas.microsoft.com/office/drawing/2014/main" id="{65322EB2-70D6-45D3-A0CF-368EDE4C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620714"/>
            <a:ext cx="2989263" cy="1108075"/>
          </a:xfrm>
          <a:prstGeom prst="wedgeRoundRectCallout">
            <a:avLst>
              <a:gd name="adj1" fmla="val -75065"/>
              <a:gd name="adj2" fmla="val 176074"/>
              <a:gd name="adj3" fmla="val 16667"/>
            </a:avLst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ea typeface="方正舒体" panose="02010601030101010101" pitchFamily="2" charset="-122"/>
              </a:rPr>
              <a:t>掌握方法</a:t>
            </a:r>
          </a:p>
          <a:p>
            <a:pPr algn="ctr"/>
            <a:r>
              <a:rPr lang="zh-CN" altLang="en-US" sz="3200" b="1">
                <a:solidFill>
                  <a:srgbClr val="FF0000"/>
                </a:solidFill>
                <a:ea typeface="方正舒体" panose="02010601030101010101" pitchFamily="2" charset="-122"/>
              </a:rPr>
              <a:t>事半功倍哟！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 build="p"/>
      <p:bldP spid="6563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04A61829-C7A7-42F5-B3AD-2ED0515D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07660"/>
            <a:ext cx="1792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电镀</a:t>
            </a:r>
          </a:p>
        </p:txBody>
      </p:sp>
      <p:grpSp>
        <p:nvGrpSpPr>
          <p:cNvPr id="32771" name="Group 5">
            <a:extLst>
              <a:ext uri="{FF2B5EF4-FFF2-40B4-BE49-F238E27FC236}">
                <a16:creationId xmlns:a16="http://schemas.microsoft.com/office/drawing/2014/main" id="{8F8B979A-31EE-44DA-93AF-5E6D83B2AE22}"/>
              </a:ext>
            </a:extLst>
          </p:cNvPr>
          <p:cNvGrpSpPr>
            <a:grpSpLocks/>
          </p:cNvGrpSpPr>
          <p:nvPr/>
        </p:nvGrpSpPr>
        <p:grpSpPr bwMode="auto">
          <a:xfrm>
            <a:off x="7175501" y="1557338"/>
            <a:ext cx="3019425" cy="2514600"/>
            <a:chOff x="3515" y="1344"/>
            <a:chExt cx="1902" cy="1584"/>
          </a:xfrm>
        </p:grpSpPr>
        <p:sp>
          <p:nvSpPr>
            <p:cNvPr id="32772" name="Rectangle 6">
              <a:extLst>
                <a:ext uri="{FF2B5EF4-FFF2-40B4-BE49-F238E27FC236}">
                  <a16:creationId xmlns:a16="http://schemas.microsoft.com/office/drawing/2014/main" id="{8304E402-B528-42A6-A401-4CF01C19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794"/>
              <a:ext cx="872" cy="6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32773" name="Rectangle 7">
              <a:extLst>
                <a:ext uri="{FF2B5EF4-FFF2-40B4-BE49-F238E27FC236}">
                  <a16:creationId xmlns:a16="http://schemas.microsoft.com/office/drawing/2014/main" id="{4BD73E0B-4D23-44B4-A6C2-AE5DCA86B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1681"/>
              <a:ext cx="63" cy="69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32774" name="Rectangle 8">
              <a:extLst>
                <a:ext uri="{FF2B5EF4-FFF2-40B4-BE49-F238E27FC236}">
                  <a16:creationId xmlns:a16="http://schemas.microsoft.com/office/drawing/2014/main" id="{C4FE71AE-A542-44B5-8AB7-AE0CA20FF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1681"/>
              <a:ext cx="62" cy="6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32775" name="Line 9">
              <a:extLst>
                <a:ext uri="{FF2B5EF4-FFF2-40B4-BE49-F238E27FC236}">
                  <a16:creationId xmlns:a16="http://schemas.microsoft.com/office/drawing/2014/main" id="{50984C6D-2FFB-4F64-B490-5163429D3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9" y="144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Line 10">
              <a:extLst>
                <a:ext uri="{FF2B5EF4-FFF2-40B4-BE49-F238E27FC236}">
                  <a16:creationId xmlns:a16="http://schemas.microsoft.com/office/drawing/2014/main" id="{016DBC72-0842-4BEF-A5EF-F31002F91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7" y="1459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Line 11">
              <a:extLst>
                <a:ext uri="{FF2B5EF4-FFF2-40B4-BE49-F238E27FC236}">
                  <a16:creationId xmlns:a16="http://schemas.microsoft.com/office/drawing/2014/main" id="{6C000E82-6E5A-4245-A9CA-28F8BD37E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144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2">
              <a:extLst>
                <a:ext uri="{FF2B5EF4-FFF2-40B4-BE49-F238E27FC236}">
                  <a16:creationId xmlns:a16="http://schemas.microsoft.com/office/drawing/2014/main" id="{E9EB39AC-74C6-479C-A351-83544D78D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9" y="1448"/>
              <a:ext cx="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13">
              <a:extLst>
                <a:ext uri="{FF2B5EF4-FFF2-40B4-BE49-F238E27FC236}">
                  <a16:creationId xmlns:a16="http://schemas.microsoft.com/office/drawing/2014/main" id="{07186189-6429-47E4-BB7E-F1CA1EBBC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" y="1459"/>
              <a:ext cx="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14">
              <a:extLst>
                <a:ext uri="{FF2B5EF4-FFF2-40B4-BE49-F238E27FC236}">
                  <a16:creationId xmlns:a16="http://schemas.microsoft.com/office/drawing/2014/main" id="{A2EE1C47-C277-470A-9BAB-2E3E634C5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7" y="1404"/>
              <a:ext cx="0" cy="11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5">
              <a:extLst>
                <a:ext uri="{FF2B5EF4-FFF2-40B4-BE49-F238E27FC236}">
                  <a16:creationId xmlns:a16="http://schemas.microsoft.com/office/drawing/2014/main" id="{A6A39413-4D4B-4644-A8EC-184C227BB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1" y="1344"/>
              <a:ext cx="0" cy="23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Line 16">
              <a:extLst>
                <a:ext uri="{FF2B5EF4-FFF2-40B4-BE49-F238E27FC236}">
                  <a16:creationId xmlns:a16="http://schemas.microsoft.com/office/drawing/2014/main" id="{8936F7EA-D154-4FA3-A990-96733524F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2025"/>
              <a:ext cx="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Text Box 17">
              <a:extLst>
                <a:ext uri="{FF2B5EF4-FFF2-40B4-BE49-F238E27FC236}">
                  <a16:creationId xmlns:a16="http://schemas.microsoft.com/office/drawing/2014/main" id="{7AA4454E-5BC6-4FCC-BD15-D74FEE1AD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888"/>
              <a:ext cx="363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铁片</a:t>
              </a:r>
            </a:p>
            <a:p>
              <a:pPr algn="just" eaLnBrk="0" hangingPunct="0"/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84" name="Text Box 18">
              <a:extLst>
                <a:ext uri="{FF2B5EF4-FFF2-40B4-BE49-F238E27FC236}">
                  <a16:creationId xmlns:a16="http://schemas.microsoft.com/office/drawing/2014/main" id="{E59E079E-093D-44D1-BAEF-26B973EC8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1" y="1842"/>
              <a:ext cx="348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铜片</a:t>
              </a:r>
            </a:p>
          </p:txBody>
        </p:sp>
        <p:sp>
          <p:nvSpPr>
            <p:cNvPr id="32785" name="Line 19">
              <a:extLst>
                <a:ext uri="{FF2B5EF4-FFF2-40B4-BE49-F238E27FC236}">
                  <a16:creationId xmlns:a16="http://schemas.microsoft.com/office/drawing/2014/main" id="{A0D28D8F-808B-4113-AD99-2C969EAB1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" y="2140"/>
              <a:ext cx="2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Line 20">
              <a:extLst>
                <a:ext uri="{FF2B5EF4-FFF2-40B4-BE49-F238E27FC236}">
                  <a16:creationId xmlns:a16="http://schemas.microsoft.com/office/drawing/2014/main" id="{11E968B9-D5AC-462E-B19C-4E0C3DF55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3" y="2140"/>
              <a:ext cx="3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Text Box 21">
              <a:extLst>
                <a:ext uri="{FF2B5EF4-FFF2-40B4-BE49-F238E27FC236}">
                  <a16:creationId xmlns:a16="http://schemas.microsoft.com/office/drawing/2014/main" id="{9BD70F92-6237-434D-AAF3-8ECEB38C8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2621"/>
              <a:ext cx="13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硫酸铜溶液</a:t>
              </a:r>
            </a:p>
          </p:txBody>
        </p:sp>
        <p:sp>
          <p:nvSpPr>
            <p:cNvPr id="32788" name="Line 22">
              <a:extLst>
                <a:ext uri="{FF2B5EF4-FFF2-40B4-BE49-F238E27FC236}">
                  <a16:creationId xmlns:a16="http://schemas.microsoft.com/office/drawing/2014/main" id="{C8A95EC0-66CE-4C81-AE42-51200434E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" y="2371"/>
              <a:ext cx="63" cy="2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8103" name="Text Box 23">
            <a:extLst>
              <a:ext uri="{FF2B5EF4-FFF2-40B4-BE49-F238E27FC236}">
                <a16:creationId xmlns:a16="http://schemas.microsoft.com/office/drawing/2014/main" id="{3843BDF6-76A7-4968-8DEF-32F670CA7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25538"/>
            <a:ext cx="52197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①</a:t>
            </a:r>
            <a:r>
              <a:rPr lang="zh-CN" altLang="en-US" sz="2800" b="1">
                <a:latin typeface="Times New Roman" panose="02020603050405020304" pitchFamily="18" charset="0"/>
              </a:rPr>
              <a:t>电极：   </a:t>
            </a:r>
          </a:p>
          <a:p>
            <a:pPr algn="just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阳极</a:t>
            </a:r>
            <a:r>
              <a:rPr lang="en-US" altLang="zh-CN" sz="2800" b="1">
                <a:latin typeface="Times New Roman" panose="02020603050405020304" pitchFamily="18" charset="0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</a:rPr>
              <a:t>镀层金属 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  </a:t>
            </a:r>
          </a:p>
          <a:p>
            <a:pPr algn="just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阴极</a:t>
            </a:r>
            <a:r>
              <a:rPr lang="en-US" altLang="zh-CN" sz="2800" b="1">
                <a:latin typeface="Times New Roman" panose="02020603050405020304" pitchFamily="18" charset="0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</a:rPr>
              <a:t>待镀金属制品   </a:t>
            </a:r>
          </a:p>
        </p:txBody>
      </p:sp>
      <p:sp>
        <p:nvSpPr>
          <p:cNvPr id="558104" name="Text Box 24">
            <a:extLst>
              <a:ext uri="{FF2B5EF4-FFF2-40B4-BE49-F238E27FC236}">
                <a16:creationId xmlns:a16="http://schemas.microsoft.com/office/drawing/2014/main" id="{8CC59B37-4B9F-4775-8363-6E83CA99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149726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②</a:t>
            </a:r>
            <a:r>
              <a:rPr lang="zh-CN" altLang="en-US" sz="2800" b="1">
                <a:latin typeface="Times New Roman" panose="02020603050405020304" pitchFamily="18" charset="0"/>
              </a:rPr>
              <a:t>电镀液：含有镀层金属离子的电解质溶液。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103" grpId="0"/>
      <p:bldP spid="558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2C18834-E9F2-4129-AE2A-B6E599F5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2" y="2636849"/>
            <a:ext cx="3240366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C941462-62EB-49BE-AC84-2648F68A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972" y="2924869"/>
            <a:ext cx="2520175" cy="183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E39C2EA-6EF6-4E55-AD28-CBA114EF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972" y="4869004"/>
            <a:ext cx="1944135" cy="128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6E1601F-0CBF-42B5-9F82-A0F48825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977" y="1124744"/>
            <a:ext cx="2412317" cy="153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B2148DB-C4CA-46D0-B72C-F2563B71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465" y="2924869"/>
            <a:ext cx="2376422" cy="166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394BBEE-34C3-441A-8746-778FC8F3D089}"/>
              </a:ext>
            </a:extLst>
          </p:cNvPr>
          <p:cNvGrpSpPr/>
          <p:nvPr/>
        </p:nvGrpSpPr>
        <p:grpSpPr>
          <a:xfrm>
            <a:off x="1271465" y="1052739"/>
            <a:ext cx="3456498" cy="2088145"/>
            <a:chOff x="179695" y="1556870"/>
            <a:chExt cx="2952205" cy="208814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0A8F838-2A52-4B0D-88BC-20CEF1C1C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695" y="1556870"/>
              <a:ext cx="2926287" cy="173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圆角矩形标注 10">
              <a:extLst>
                <a:ext uri="{FF2B5EF4-FFF2-40B4-BE49-F238E27FC236}">
                  <a16:creationId xmlns:a16="http://schemas.microsoft.com/office/drawing/2014/main" id="{6E895A45-A55A-42C3-B9C4-F86AA1D85E93}"/>
                </a:ext>
              </a:extLst>
            </p:cNvPr>
            <p:cNvSpPr/>
            <p:nvPr/>
          </p:nvSpPr>
          <p:spPr bwMode="auto">
            <a:xfrm>
              <a:off x="1835810" y="3284990"/>
              <a:ext cx="1296090" cy="360025"/>
            </a:xfrm>
            <a:prstGeom prst="wedgeRoundRectCallout">
              <a:avLst>
                <a:gd name="adj1" fmla="val -37263"/>
                <a:gd name="adj2" fmla="val -118419"/>
                <a:gd name="adj3" fmla="val 16667"/>
              </a:avLst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铝合金腔体镀银</a:t>
              </a:r>
            </a:p>
          </p:txBody>
        </p:sp>
      </p:grpSp>
      <p:sp>
        <p:nvSpPr>
          <p:cNvPr id="10" name="圆角矩形标注 11">
            <a:extLst>
              <a:ext uri="{FF2B5EF4-FFF2-40B4-BE49-F238E27FC236}">
                <a16:creationId xmlns:a16="http://schemas.microsoft.com/office/drawing/2014/main" id="{F226C737-4829-446D-A39C-F49135358562}"/>
              </a:ext>
            </a:extLst>
          </p:cNvPr>
          <p:cNvSpPr/>
          <p:nvPr/>
        </p:nvSpPr>
        <p:spPr bwMode="auto">
          <a:xfrm>
            <a:off x="1596062" y="4436974"/>
            <a:ext cx="1296090" cy="360025"/>
          </a:xfrm>
          <a:prstGeom prst="wedgeRoundRectCallout">
            <a:avLst>
              <a:gd name="adj1" fmla="val 27490"/>
              <a:gd name="adj2" fmla="val -107983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铜谐振器镀银</a:t>
            </a:r>
          </a:p>
        </p:txBody>
      </p:sp>
      <p:sp>
        <p:nvSpPr>
          <p:cNvPr id="11" name="圆角矩形标注 12">
            <a:extLst>
              <a:ext uri="{FF2B5EF4-FFF2-40B4-BE49-F238E27FC236}">
                <a16:creationId xmlns:a16="http://schemas.microsoft.com/office/drawing/2014/main" id="{945A3FA4-166C-4632-A9DB-80B73270F850}"/>
              </a:ext>
            </a:extLst>
          </p:cNvPr>
          <p:cNvSpPr/>
          <p:nvPr/>
        </p:nvSpPr>
        <p:spPr bwMode="auto">
          <a:xfrm>
            <a:off x="5592022" y="2492839"/>
            <a:ext cx="1296090" cy="360025"/>
          </a:xfrm>
          <a:prstGeom prst="wedgeRoundRectCallout">
            <a:avLst>
              <a:gd name="adj1" fmla="val 10094"/>
              <a:gd name="adj2" fmla="val -132337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铝合金盖板镀银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302750C-1053-4F9B-98CC-672B640323EE}"/>
              </a:ext>
            </a:extLst>
          </p:cNvPr>
          <p:cNvGrpSpPr/>
          <p:nvPr/>
        </p:nvGrpSpPr>
        <p:grpSpPr>
          <a:xfrm>
            <a:off x="8004115" y="1130124"/>
            <a:ext cx="3528392" cy="1584110"/>
            <a:chOff x="6228115" y="1844890"/>
            <a:chExt cx="2915886" cy="158411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4A353939-668F-43A9-B9B5-3FF1A9A4A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28115" y="1844890"/>
              <a:ext cx="2304160" cy="134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圆角矩形标注 13">
              <a:extLst>
                <a:ext uri="{FF2B5EF4-FFF2-40B4-BE49-F238E27FC236}">
                  <a16:creationId xmlns:a16="http://schemas.microsoft.com/office/drawing/2014/main" id="{EC2290B9-B4CE-40B8-A6A9-EB39F045A810}"/>
                </a:ext>
              </a:extLst>
            </p:cNvPr>
            <p:cNvSpPr/>
            <p:nvPr/>
          </p:nvSpPr>
          <p:spPr bwMode="auto">
            <a:xfrm>
              <a:off x="7668215" y="3068975"/>
              <a:ext cx="1475786" cy="360025"/>
            </a:xfrm>
            <a:prstGeom prst="wedgeRoundRectCallout">
              <a:avLst>
                <a:gd name="adj1" fmla="val -56591"/>
                <a:gd name="adj2" fmla="val -101024"/>
                <a:gd name="adj3" fmla="val 16667"/>
              </a:avLst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铝合金传输线镀银</a:t>
              </a:r>
            </a:p>
          </p:txBody>
        </p:sp>
      </p:grpSp>
      <p:sp>
        <p:nvSpPr>
          <p:cNvPr id="15" name="圆角矩形标注 14">
            <a:extLst>
              <a:ext uri="{FF2B5EF4-FFF2-40B4-BE49-F238E27FC236}">
                <a16:creationId xmlns:a16="http://schemas.microsoft.com/office/drawing/2014/main" id="{DE79CC57-7E25-4760-8613-C4C072AF343B}"/>
              </a:ext>
            </a:extLst>
          </p:cNvPr>
          <p:cNvSpPr/>
          <p:nvPr/>
        </p:nvSpPr>
        <p:spPr bwMode="auto">
          <a:xfrm>
            <a:off x="8976257" y="3572914"/>
            <a:ext cx="1475786" cy="360025"/>
          </a:xfrm>
          <a:prstGeom prst="wedgeRoundRectCallout">
            <a:avLst>
              <a:gd name="adj1" fmla="val -75264"/>
              <a:gd name="adj2" fmla="val -31440"/>
              <a:gd name="adj3" fmla="val 1666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铁支架热镀锌</a:t>
            </a:r>
          </a:p>
        </p:txBody>
      </p:sp>
      <p:sp>
        <p:nvSpPr>
          <p:cNvPr id="16" name="圆角矩形标注 15">
            <a:extLst>
              <a:ext uri="{FF2B5EF4-FFF2-40B4-BE49-F238E27FC236}">
                <a16:creationId xmlns:a16="http://schemas.microsoft.com/office/drawing/2014/main" id="{51B34C4A-2469-4110-9AF3-F55E1E77174C}"/>
              </a:ext>
            </a:extLst>
          </p:cNvPr>
          <p:cNvSpPr/>
          <p:nvPr/>
        </p:nvSpPr>
        <p:spPr bwMode="auto">
          <a:xfrm>
            <a:off x="6024052" y="4941009"/>
            <a:ext cx="1475786" cy="360025"/>
          </a:xfrm>
          <a:prstGeom prst="wedgeRoundRectCallout">
            <a:avLst>
              <a:gd name="adj1" fmla="val -37918"/>
              <a:gd name="adj2" fmla="val 7293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铜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SMA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接头镀金</a:t>
            </a:r>
          </a:p>
        </p:txBody>
      </p:sp>
      <p:sp>
        <p:nvSpPr>
          <p:cNvPr id="17" name="圆角矩形标注 16">
            <a:extLst>
              <a:ext uri="{FF2B5EF4-FFF2-40B4-BE49-F238E27FC236}">
                <a16:creationId xmlns:a16="http://schemas.microsoft.com/office/drawing/2014/main" id="{FC6DFA29-2B95-41E5-A223-AD6A821DCF1B}"/>
              </a:ext>
            </a:extLst>
          </p:cNvPr>
          <p:cNvSpPr/>
          <p:nvPr/>
        </p:nvSpPr>
        <p:spPr bwMode="auto">
          <a:xfrm>
            <a:off x="3719892" y="4148954"/>
            <a:ext cx="1440100" cy="288021"/>
          </a:xfrm>
          <a:prstGeom prst="wedgeRoundRectCallout">
            <a:avLst>
              <a:gd name="adj1" fmla="val 80192"/>
              <a:gd name="adj2" fmla="val -16625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铜接头镀三元合金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73B53A-70F2-4EC4-BC50-4B000226AA23}"/>
              </a:ext>
            </a:extLst>
          </p:cNvPr>
          <p:cNvGrpSpPr/>
          <p:nvPr/>
        </p:nvGrpSpPr>
        <p:grpSpPr>
          <a:xfrm>
            <a:off x="1271466" y="4941009"/>
            <a:ext cx="3528502" cy="1243645"/>
            <a:chOff x="539720" y="5445140"/>
            <a:chExt cx="2952205" cy="1243645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127ADD5B-7718-4390-9DD5-D53D6D486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9720" y="5445140"/>
              <a:ext cx="2952205" cy="124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圆角矩形标注 17">
              <a:extLst>
                <a:ext uri="{FF2B5EF4-FFF2-40B4-BE49-F238E27FC236}">
                  <a16:creationId xmlns:a16="http://schemas.microsoft.com/office/drawing/2014/main" id="{AAA1F300-981B-4318-8895-E9AD8E1B8D7E}"/>
                </a:ext>
              </a:extLst>
            </p:cNvPr>
            <p:cNvSpPr/>
            <p:nvPr/>
          </p:nvSpPr>
          <p:spPr bwMode="auto">
            <a:xfrm>
              <a:off x="1043755" y="6309200"/>
              <a:ext cx="1296090" cy="360025"/>
            </a:xfrm>
            <a:prstGeom prst="wedgeRoundRectCallout">
              <a:avLst>
                <a:gd name="adj1" fmla="val 6228"/>
                <a:gd name="adj2" fmla="val -132337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铜线镀锡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04DCD819-AF25-4F09-AEAB-4BBF053F7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00217" y="4724994"/>
            <a:ext cx="2520175" cy="14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圆角矩形标注 22">
            <a:extLst>
              <a:ext uri="{FF2B5EF4-FFF2-40B4-BE49-F238E27FC236}">
                <a16:creationId xmlns:a16="http://schemas.microsoft.com/office/drawing/2014/main" id="{41FC2E47-B389-4D81-8E4A-CF1B573266DF}"/>
              </a:ext>
            </a:extLst>
          </p:cNvPr>
          <p:cNvSpPr/>
          <p:nvPr/>
        </p:nvSpPr>
        <p:spPr bwMode="auto">
          <a:xfrm>
            <a:off x="6960117" y="5805069"/>
            <a:ext cx="1475786" cy="360025"/>
          </a:xfrm>
          <a:prstGeom prst="wedgeRoundRectCallout">
            <a:avLst>
              <a:gd name="adj1" fmla="val 57993"/>
              <a:gd name="adj2" fmla="val -184525"/>
              <a:gd name="adj3" fmla="val 16667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铁支架镀彩锌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C44F20AB-6C6A-4F9A-B927-A7F86EAF5C3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9703" y="94622"/>
            <a:ext cx="433810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生活中常见的电镀品</a:t>
            </a:r>
            <a:endParaRPr lang="zh-CN" altLang="en-US" sz="36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52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CEC2F2C-915F-4426-A550-A26BA649B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615" y="2917528"/>
            <a:ext cx="2598738" cy="152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8D9C0B2-876D-4E93-9D4B-12589BE2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615" y="3296940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74D530C-5CE3-4680-B078-A725A4DEB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8504" y="2534940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E44E0C4-27D0-44F8-A8BC-7E658A89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841" y="2522240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B291D4C-DF4E-420C-970B-0292B994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640" y="3255665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CB626B06-0FAE-4F46-87D2-09BCF674EB36}"/>
              </a:ext>
            </a:extLst>
          </p:cNvPr>
          <p:cNvGrpSpPr>
            <a:grpSpLocks/>
          </p:cNvGrpSpPr>
          <p:nvPr/>
        </p:nvGrpSpPr>
        <p:grpSpPr bwMode="auto">
          <a:xfrm>
            <a:off x="8103840" y="3589040"/>
            <a:ext cx="304800" cy="457200"/>
            <a:chOff x="3960" y="2532"/>
            <a:chExt cx="540" cy="1092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721D7879-3287-49EB-A5DC-C0CAD7B1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2BF33359-FFCB-4F42-8C74-B849C9008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1FC3F85A-6EF4-4493-8E33-DE78DE038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ED73BACB-6468-4BC5-A5F5-980B98374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83696047-1F63-45CB-A13E-E87AB9F6D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13" name="Line 18">
            <a:extLst>
              <a:ext uri="{FF2B5EF4-FFF2-40B4-BE49-F238E27FC236}">
                <a16:creationId xmlns:a16="http://schemas.microsoft.com/office/drawing/2014/main" id="{AED5D314-1F07-45DF-ABCC-88F6F60E4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2653" y="3296940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B0C61D5B-0DA3-4557-8995-CF5173A8F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2640" y="3296940"/>
            <a:ext cx="0" cy="763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B9FAE4B7-B283-406C-B587-98BA4B7BA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7265" y="3355679"/>
            <a:ext cx="0" cy="763587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579AC9B8-2120-4B5E-879E-4F6397509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9490" y="3296940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90E9EC2D-BCA4-40A5-BB22-73E457E6B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8503" y="3296940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3">
            <a:extLst>
              <a:ext uri="{FF2B5EF4-FFF2-40B4-BE49-F238E27FC236}">
                <a16:creationId xmlns:a16="http://schemas.microsoft.com/office/drawing/2014/main" id="{A1CBE672-162E-49C9-8E33-83A904D2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1953" y="1963440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F67B8147-4E0D-4362-8942-92D9FF4AC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240" y="1988840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94C7503C-F62B-48DB-B8A7-BA4C3E54F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2240" y="1868190"/>
            <a:ext cx="0" cy="190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764CD5A3-B050-4E02-ABEA-670710105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2241" y="1963440"/>
            <a:ext cx="741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7">
            <a:extLst>
              <a:ext uri="{FF2B5EF4-FFF2-40B4-BE49-F238E27FC236}">
                <a16:creationId xmlns:a16="http://schemas.microsoft.com/office/drawing/2014/main" id="{857C7ABA-DF1D-41C5-A530-75BCF963A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4553" y="1963440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7A9702FA-874B-4871-A9B0-77D215F7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441" y="1836441"/>
            <a:ext cx="1025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阴极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1D5AA005-3942-42C9-8727-3AC8CC98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953" y="2058690"/>
            <a:ext cx="93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阳极</a:t>
            </a: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84ECE608-9FB8-45BF-AF30-371999820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728" y="2665116"/>
            <a:ext cx="6302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铜</a:t>
            </a:r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9275EF15-2326-4BE4-B48C-AFDC30977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841" y="3876379"/>
            <a:ext cx="164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CuCl</a:t>
            </a:r>
            <a:r>
              <a:rPr lang="en-US" altLang="zh-CN" sz="2000" b="1" baseline="-25000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b="1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溶液</a:t>
            </a:r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CA0864C4-66FE-4D40-9217-52C88FFF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240" y="168404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5889F122-B7DC-4E4E-B91A-D1608D9C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2147" y="2773859"/>
            <a:ext cx="10255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镀件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1388582-B023-4449-AA9F-3A771EFD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3" y="1495897"/>
            <a:ext cx="4912546" cy="35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14BB062-1199-488E-91B3-8A17D7891F11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4963"/>
            <a:ext cx="3960813" cy="692150"/>
          </a:xfrm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36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电解原理</a:t>
            </a:r>
          </a:p>
        </p:txBody>
      </p:sp>
      <p:sp>
        <p:nvSpPr>
          <p:cNvPr id="535557" name="Text Box 5">
            <a:extLst>
              <a:ext uri="{FF2B5EF4-FFF2-40B4-BE49-F238E27FC236}">
                <a16:creationId xmlns:a16="http://schemas.microsoft.com/office/drawing/2014/main" id="{4D195CC7-2862-4997-887B-A2AE9FCA6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1463713"/>
            <a:ext cx="411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现象：</a:t>
            </a:r>
          </a:p>
          <a:p>
            <a:r>
              <a:rPr lang="zh-CN" altLang="en-US" sz="2400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      </a:t>
            </a:r>
            <a:r>
              <a:rPr lang="zh-CN" altLang="en-US" sz="32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阳极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有气泡，有刺激性气味，并能使湿润的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KI-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淀粉试纸变蓝</a:t>
            </a:r>
          </a:p>
        </p:txBody>
      </p:sp>
      <p:sp>
        <p:nvSpPr>
          <p:cNvPr id="535558" name="Text Box 6">
            <a:extLst>
              <a:ext uri="{FF2B5EF4-FFF2-40B4-BE49-F238E27FC236}">
                <a16:creationId xmlns:a16="http://schemas.microsoft.com/office/drawing/2014/main" id="{2B69A635-D959-4831-A9C4-CE1F2E58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656" y="3951534"/>
            <a:ext cx="3925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阴极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碳棒上有一层红色固体（铜）析出</a:t>
            </a: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64E5A235-E54B-41DE-B132-41206963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3010673"/>
            <a:ext cx="2598738" cy="152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F6189351-DD20-4B2F-9152-72CAEE94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3390085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15368" name="Rectangle 9">
            <a:extLst>
              <a:ext uri="{FF2B5EF4-FFF2-40B4-BE49-F238E27FC236}">
                <a16:creationId xmlns:a16="http://schemas.microsoft.com/office/drawing/2014/main" id="{B015F9CF-FC70-4D54-A2A2-20144AF0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9" y="2628085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15369" name="Rectangle 10">
            <a:extLst>
              <a:ext uri="{FF2B5EF4-FFF2-40B4-BE49-F238E27FC236}">
                <a16:creationId xmlns:a16="http://schemas.microsoft.com/office/drawing/2014/main" id="{4709D724-FA76-40AD-87BE-8A355A11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6" y="2615385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94432AFF-E362-4DB0-A7E2-BA36497AA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348810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grpSp>
        <p:nvGrpSpPr>
          <p:cNvPr id="15371" name="Group 12">
            <a:extLst>
              <a:ext uri="{FF2B5EF4-FFF2-40B4-BE49-F238E27FC236}">
                <a16:creationId xmlns:a16="http://schemas.microsoft.com/office/drawing/2014/main" id="{47A94235-E25E-48F7-B6BE-2B9F9D7D2341}"/>
              </a:ext>
            </a:extLst>
          </p:cNvPr>
          <p:cNvGrpSpPr>
            <a:grpSpLocks/>
          </p:cNvGrpSpPr>
          <p:nvPr/>
        </p:nvGrpSpPr>
        <p:grpSpPr bwMode="auto">
          <a:xfrm>
            <a:off x="2365375" y="3682185"/>
            <a:ext cx="304800" cy="457200"/>
            <a:chOff x="3960" y="2532"/>
            <a:chExt cx="540" cy="1092"/>
          </a:xfrm>
        </p:grpSpPr>
        <p:sp>
          <p:nvSpPr>
            <p:cNvPr id="15372" name="Oval 13">
              <a:extLst>
                <a:ext uri="{FF2B5EF4-FFF2-40B4-BE49-F238E27FC236}">
                  <a16:creationId xmlns:a16="http://schemas.microsoft.com/office/drawing/2014/main" id="{67D02932-E32B-4D9C-9A8D-DFD66ECB5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5373" name="Oval 14">
              <a:extLst>
                <a:ext uri="{FF2B5EF4-FFF2-40B4-BE49-F238E27FC236}">
                  <a16:creationId xmlns:a16="http://schemas.microsoft.com/office/drawing/2014/main" id="{C00DB93F-C36A-4552-8FE2-A0487063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5374" name="Oval 15">
              <a:extLst>
                <a:ext uri="{FF2B5EF4-FFF2-40B4-BE49-F238E27FC236}">
                  <a16:creationId xmlns:a16="http://schemas.microsoft.com/office/drawing/2014/main" id="{F408B8FF-CAE1-445E-89F9-62171793F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5375" name="Oval 16">
              <a:extLst>
                <a:ext uri="{FF2B5EF4-FFF2-40B4-BE49-F238E27FC236}">
                  <a16:creationId xmlns:a16="http://schemas.microsoft.com/office/drawing/2014/main" id="{FDFE6828-DEA0-4260-8FDA-72660E5F3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5376" name="Oval 17">
              <a:extLst>
                <a:ext uri="{FF2B5EF4-FFF2-40B4-BE49-F238E27FC236}">
                  <a16:creationId xmlns:a16="http://schemas.microsoft.com/office/drawing/2014/main" id="{9C7BC3B1-E4D9-4BFC-A294-D28BF7A25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15377" name="Line 18">
            <a:extLst>
              <a:ext uri="{FF2B5EF4-FFF2-40B4-BE49-F238E27FC236}">
                <a16:creationId xmlns:a16="http://schemas.microsoft.com/office/drawing/2014/main" id="{A2A13B4D-0F87-4444-B55A-D3636902A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188" y="3390085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Line 19">
            <a:extLst>
              <a:ext uri="{FF2B5EF4-FFF2-40B4-BE49-F238E27FC236}">
                <a16:creationId xmlns:a16="http://schemas.microsoft.com/office/drawing/2014/main" id="{B4275014-80D7-409B-B8D2-A5F9AC779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4175" y="3390085"/>
            <a:ext cx="0" cy="763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20">
            <a:extLst>
              <a:ext uri="{FF2B5EF4-FFF2-40B4-BE49-F238E27FC236}">
                <a16:creationId xmlns:a16="http://schemas.microsoft.com/office/drawing/2014/main" id="{D900BDC7-D0E1-4AA4-8462-A6597F379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3448824"/>
            <a:ext cx="0" cy="763587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Line 21">
            <a:extLst>
              <a:ext uri="{FF2B5EF4-FFF2-40B4-BE49-F238E27FC236}">
                <a16:creationId xmlns:a16="http://schemas.microsoft.com/office/drawing/2014/main" id="{74E7155C-4B75-49D2-917E-819B6D132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3390085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Line 22">
            <a:extLst>
              <a:ext uri="{FF2B5EF4-FFF2-40B4-BE49-F238E27FC236}">
                <a16:creationId xmlns:a16="http://schemas.microsoft.com/office/drawing/2014/main" id="{C13590A1-15E5-4B51-B9F2-F6541DC8B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3390085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Line 23">
            <a:extLst>
              <a:ext uri="{FF2B5EF4-FFF2-40B4-BE49-F238E27FC236}">
                <a16:creationId xmlns:a16="http://schemas.microsoft.com/office/drawing/2014/main" id="{E7466A83-EF1C-4620-813D-2C757C37C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488" y="2056585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Line 24">
            <a:extLst>
              <a:ext uri="{FF2B5EF4-FFF2-40B4-BE49-F238E27FC236}">
                <a16:creationId xmlns:a16="http://schemas.microsoft.com/office/drawing/2014/main" id="{4560B506-F039-4D33-AD09-24E95D162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7775" y="2081985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Line 25">
            <a:extLst>
              <a:ext uri="{FF2B5EF4-FFF2-40B4-BE49-F238E27FC236}">
                <a16:creationId xmlns:a16="http://schemas.microsoft.com/office/drawing/2014/main" id="{33B503FB-6382-4586-9067-193F09080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3775" y="1961335"/>
            <a:ext cx="0" cy="190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Line 26">
            <a:extLst>
              <a:ext uri="{FF2B5EF4-FFF2-40B4-BE49-F238E27FC236}">
                <a16:creationId xmlns:a16="http://schemas.microsoft.com/office/drawing/2014/main" id="{1F736331-20AE-45C9-88D6-3284E09C6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3776" y="2056585"/>
            <a:ext cx="741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6" name="Line 27">
            <a:extLst>
              <a:ext uri="{FF2B5EF4-FFF2-40B4-BE49-F238E27FC236}">
                <a16:creationId xmlns:a16="http://schemas.microsoft.com/office/drawing/2014/main" id="{EF05ED1B-37D8-44E9-A21A-942DF6AE3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2056585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7" name="Text Box 28">
            <a:extLst>
              <a:ext uri="{FF2B5EF4-FFF2-40B4-BE49-F238E27FC236}">
                <a16:creationId xmlns:a16="http://schemas.microsoft.com/office/drawing/2014/main" id="{43582C38-E336-40E1-B8D4-1A757EDC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6" y="1929586"/>
            <a:ext cx="1025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阴极</a:t>
            </a:r>
          </a:p>
        </p:txBody>
      </p:sp>
      <p:sp>
        <p:nvSpPr>
          <p:cNvPr id="15388" name="Text Box 29">
            <a:extLst>
              <a:ext uri="{FF2B5EF4-FFF2-40B4-BE49-F238E27FC236}">
                <a16:creationId xmlns:a16="http://schemas.microsoft.com/office/drawing/2014/main" id="{4A02E559-6181-467B-A9EE-1CB473D0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151835"/>
            <a:ext cx="93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阳极</a:t>
            </a:r>
          </a:p>
        </p:txBody>
      </p:sp>
      <p:sp>
        <p:nvSpPr>
          <p:cNvPr id="15390" name="Text Box 31">
            <a:extLst>
              <a:ext uri="{FF2B5EF4-FFF2-40B4-BE49-F238E27FC236}">
                <a16:creationId xmlns:a16="http://schemas.microsoft.com/office/drawing/2014/main" id="{57017CAB-E7A5-43FD-9714-4C92F088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263" y="2758261"/>
            <a:ext cx="6302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铜</a:t>
            </a:r>
          </a:p>
        </p:txBody>
      </p:sp>
      <p:sp>
        <p:nvSpPr>
          <p:cNvPr id="15391" name="Rectangle 32">
            <a:extLst>
              <a:ext uri="{FF2B5EF4-FFF2-40B4-BE49-F238E27FC236}">
                <a16:creationId xmlns:a16="http://schemas.microsoft.com/office/drawing/2014/main" id="{CC150CC6-9662-4A7E-95F5-BFC6A2B7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6" y="3969524"/>
            <a:ext cx="164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CuCl</a:t>
            </a:r>
            <a:r>
              <a:rPr lang="en-US" altLang="zh-CN" sz="2000" b="1" baseline="-25000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b="1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溶液</a:t>
            </a:r>
          </a:p>
        </p:txBody>
      </p:sp>
      <p:sp>
        <p:nvSpPr>
          <p:cNvPr id="15392" name="Line 33">
            <a:extLst>
              <a:ext uri="{FF2B5EF4-FFF2-40B4-BE49-F238E27FC236}">
                <a16:creationId xmlns:a16="http://schemas.microsoft.com/office/drawing/2014/main" id="{A7D417FE-209F-44F1-8476-F1A39D498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775" y="177718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A06CF90E-5061-43C0-92F3-A4CB9A5C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682" y="2867004"/>
            <a:ext cx="10255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镀件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7" grpId="0"/>
      <p:bldP spid="5355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2B3166-2D12-4589-8FB1-5192151FD64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1944688" cy="620713"/>
          </a:xfrm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为什么？</a:t>
            </a:r>
          </a:p>
        </p:txBody>
      </p:sp>
      <p:sp>
        <p:nvSpPr>
          <p:cNvPr id="536579" name="Rectangle 3">
            <a:extLst>
              <a:ext uri="{FF2B5EF4-FFF2-40B4-BE49-F238E27FC236}">
                <a16:creationId xmlns:a16="http://schemas.microsoft.com/office/drawing/2014/main" id="{93FEBAE6-21AA-4438-B07F-6032492FC7E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61230" y="1395252"/>
            <a:ext cx="6311552" cy="259196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通电前：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溶液中的离子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    阳离子：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+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Cu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2+</a:t>
            </a:r>
            <a:endParaRPr lang="en-US" altLang="zh-CN" sz="32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buFontTx/>
              <a:buNone/>
            </a:pP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        </a:t>
            </a:r>
            <a:r>
              <a:rPr lang="en-US" altLang="zh-CN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阴离子：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OH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Cl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-</a:t>
            </a:r>
            <a:endParaRPr lang="en-US" altLang="zh-CN" sz="32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buFontTx/>
              <a:buNone/>
            </a:pP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         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自由运动</a:t>
            </a:r>
          </a:p>
        </p:txBody>
      </p:sp>
      <p:sp>
        <p:nvSpPr>
          <p:cNvPr id="536580" name="Text Box 4">
            <a:extLst>
              <a:ext uri="{FF2B5EF4-FFF2-40B4-BE49-F238E27FC236}">
                <a16:creationId xmlns:a16="http://schemas.microsoft.com/office/drawing/2014/main" id="{3088C01A-C55C-4686-97D3-CB4F36748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576" y="4330443"/>
            <a:ext cx="73437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通电后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（直流电）：</a:t>
            </a:r>
          </a:p>
          <a:p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）离子移动方向</a:t>
            </a:r>
          </a:p>
          <a:p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阳离子移向阴极，阴离子移向阳极</a:t>
            </a:r>
          </a:p>
          <a:p>
            <a:endParaRPr lang="zh-CN" altLang="en-US" sz="3200" b="1" dirty="0">
              <a:latin typeface="仿宋_GB2312" pitchFamily="49" charset="-122"/>
              <a:ea typeface="仿宋_GB2312" pitchFamily="49" charset="-122"/>
            </a:endParaRPr>
          </a:p>
          <a:p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           </a:t>
            </a:r>
            <a:endParaRPr lang="zh-CN" altLang="en-US" sz="32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     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FA380B4-BBB0-4049-9825-4D14C0EE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162" y="3359573"/>
            <a:ext cx="2598738" cy="152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BB4D211-FE6A-470E-A75D-F6030793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162" y="3738985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B837836-0525-4878-A8F2-2B506AF82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051" y="2976985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E6DDC69-F367-491C-92E8-353F4775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388" y="2964285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949378D-E83D-4BE1-BDDC-6CB1AC03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187" y="3697710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29BA5BD9-1106-4ACF-A276-8CCABB904595}"/>
              </a:ext>
            </a:extLst>
          </p:cNvPr>
          <p:cNvGrpSpPr>
            <a:grpSpLocks/>
          </p:cNvGrpSpPr>
          <p:nvPr/>
        </p:nvGrpSpPr>
        <p:grpSpPr bwMode="auto">
          <a:xfrm>
            <a:off x="8178387" y="4031085"/>
            <a:ext cx="304800" cy="457200"/>
            <a:chOff x="3960" y="2532"/>
            <a:chExt cx="540" cy="1092"/>
          </a:xfrm>
        </p:grpSpPr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26F20EC1-539B-4447-9386-E7FF01E3E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08EE95D-ABEA-40E4-8687-E7BAE8D67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2171F1E2-EFE0-4D5A-9C22-F1CAA2B15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A3123013-B9A8-4BBA-9A42-EC7986643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45A323C-3F7F-4B5B-A4D4-958EE7871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16" name="Line 18">
            <a:extLst>
              <a:ext uri="{FF2B5EF4-FFF2-40B4-BE49-F238E27FC236}">
                <a16:creationId xmlns:a16="http://schemas.microsoft.com/office/drawing/2014/main" id="{00790A5D-8DCA-4B9C-A4AA-B6B69FCE8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7200" y="3738985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C11B166F-3AB1-4F32-8622-449B8B44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7187" y="3738985"/>
            <a:ext cx="0" cy="763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E6BFE734-9805-442F-B409-78E74EBF4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1812" y="3797724"/>
            <a:ext cx="0" cy="763587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C1AD0B4B-77BE-45A0-8376-3B83E042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4037" y="3738985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514D1F99-3BEE-4259-AEC6-2535F870C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3050" y="3738985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DF631C3F-4F1A-488C-BE09-EDDC3517C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500" y="2405485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CACF85B6-C7E0-4CE7-9C35-351DDC808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0787" y="2430885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87ECDD76-FC58-412B-A12C-E8FAFEC80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6787" y="2310235"/>
            <a:ext cx="0" cy="190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96DCE1FB-A632-497E-AEAC-F19F048A1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6788" y="2405485"/>
            <a:ext cx="741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E9402BC5-F609-4EF5-A9A8-C850E69E3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69100" y="2405485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185B1E5A-1C16-4980-AA1A-864D0BE9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988" y="2278486"/>
            <a:ext cx="1025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阴极</a:t>
            </a: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99DB1783-4EF5-4CE9-99BE-D61532F5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500" y="2500735"/>
            <a:ext cx="93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阳极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BA8503B9-1503-4945-85E1-5BAA18A9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275" y="3107161"/>
            <a:ext cx="6302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铜</a:t>
            </a: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0A079D2A-8E35-49D3-A256-6A1E109C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388" y="4318424"/>
            <a:ext cx="164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CuCl</a:t>
            </a:r>
            <a:r>
              <a:rPr lang="en-US" altLang="zh-CN" sz="2000" b="1" baseline="-25000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b="1" dirty="0">
                <a:solidFill>
                  <a:srgbClr val="CC0000"/>
                </a:solidFill>
                <a:latin typeface="仿宋_GB2312" pitchFamily="49" charset="-122"/>
                <a:ea typeface="仿宋_GB2312" pitchFamily="49" charset="-122"/>
              </a:rPr>
              <a:t>溶液</a:t>
            </a: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AC46E246-A1D5-488B-B00A-AB9C1DA08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2787" y="212608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C66BF7D2-813E-4E16-8C92-6FD47BFAA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694" y="3215904"/>
            <a:ext cx="1025524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镀件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  <p:bldP spid="5365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>
            <a:extLst>
              <a:ext uri="{FF2B5EF4-FFF2-40B4-BE49-F238E27FC236}">
                <a16:creationId xmlns:a16="http://schemas.microsoft.com/office/drawing/2014/main" id="{A58AEB8E-35E8-4A98-9075-6FE64CFCF51F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59496" y="2924944"/>
            <a:ext cx="7419975" cy="31670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）电极反应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:</a:t>
            </a:r>
          </a:p>
          <a:p>
            <a:pPr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阳极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： 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2Cl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-2e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- 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=Cl</a:t>
            </a:r>
            <a:r>
              <a:rPr lang="en-US" altLang="zh-CN" sz="3200" b="1" baseline="-25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↑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氧化反应</a:t>
            </a:r>
          </a:p>
          <a:p>
            <a:pPr>
              <a:buFontTx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阴极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Cu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+2e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- 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=Cu    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还原反应</a:t>
            </a:r>
            <a:b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</a:b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总反应：</a:t>
            </a:r>
          </a:p>
        </p:txBody>
      </p:sp>
      <p:sp>
        <p:nvSpPr>
          <p:cNvPr id="537603" name="Text Box 3">
            <a:extLst>
              <a:ext uri="{FF2B5EF4-FFF2-40B4-BE49-F238E27FC236}">
                <a16:creationId xmlns:a16="http://schemas.microsoft.com/office/drawing/2014/main" id="{8B522EA0-C66F-49B7-843F-49E54ABE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87" y="677739"/>
            <a:ext cx="76342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）离子放电：</a:t>
            </a:r>
            <a:b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</a:b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       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阳离子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Cu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zh-CN" altLang="en-US" sz="2800" b="1" dirty="0">
                <a:latin typeface="仿宋_GB2312" pitchFamily="49" charset="-122"/>
                <a:ea typeface="仿宋_GB2312" pitchFamily="49" charset="-122"/>
              </a:rPr>
              <a:t>得电子</a:t>
            </a:r>
            <a:endParaRPr lang="zh-CN" altLang="en-US" sz="32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       </a:t>
            </a:r>
            <a:r>
              <a:rPr lang="zh-CN" altLang="en-US" sz="32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阴离子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en-US" altLang="zh-CN" sz="3200" b="1" dirty="0">
                <a:latin typeface="仿宋_GB2312" pitchFamily="49" charset="-122"/>
                <a:ea typeface="仿宋_GB2312" pitchFamily="49" charset="-122"/>
              </a:rPr>
              <a:t>Cl</a:t>
            </a:r>
            <a:r>
              <a:rPr lang="en-US" altLang="zh-CN" sz="3200" b="1" baseline="30000" dirty="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zh-CN" altLang="en-US" sz="2800" b="1" dirty="0">
                <a:latin typeface="仿宋_GB2312" pitchFamily="49" charset="-122"/>
                <a:ea typeface="仿宋_GB2312" pitchFamily="49" charset="-122"/>
              </a:rPr>
              <a:t>失电子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E8141EA3-5A81-4BA9-ACA6-12364605AD7A}"/>
              </a:ext>
            </a:extLst>
          </p:cNvPr>
          <p:cNvGrpSpPr>
            <a:grpSpLocks/>
          </p:cNvGrpSpPr>
          <p:nvPr/>
        </p:nvGrpSpPr>
        <p:grpSpPr bwMode="auto">
          <a:xfrm>
            <a:off x="3431055" y="5010969"/>
            <a:ext cx="3962400" cy="623887"/>
            <a:chOff x="1200" y="3294"/>
            <a:chExt cx="2496" cy="393"/>
          </a:xfrm>
        </p:grpSpPr>
        <p:sp>
          <p:nvSpPr>
            <p:cNvPr id="17413" name="Text Box 6">
              <a:extLst>
                <a:ext uri="{FF2B5EF4-FFF2-40B4-BE49-F238E27FC236}">
                  <a16:creationId xmlns:a16="http://schemas.microsoft.com/office/drawing/2014/main" id="{6517C89D-D83D-4F66-B8A5-B78F0D34E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360"/>
              <a:ext cx="2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chemeClr val="bg1"/>
                  </a:solidFill>
                  <a:latin typeface="仿宋_GB2312" pitchFamily="49" charset="-122"/>
                  <a:ea typeface="仿宋_GB2312" pitchFamily="49" charset="-122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CuCl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      Cu+Cl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 ↑</a:t>
              </a:r>
              <a:endParaRPr lang="en-US" altLang="zh-CN" sz="2800" b="1" baseline="-25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endParaRPr>
            </a:p>
          </p:txBody>
        </p:sp>
        <p:grpSp>
          <p:nvGrpSpPr>
            <p:cNvPr id="17414" name="Group 7">
              <a:extLst>
                <a:ext uri="{FF2B5EF4-FFF2-40B4-BE49-F238E27FC236}">
                  <a16:creationId xmlns:a16="http://schemas.microsoft.com/office/drawing/2014/main" id="{CD611A31-3854-446C-8D59-C544E5B19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3294"/>
              <a:ext cx="528" cy="288"/>
              <a:chOff x="2976" y="3216"/>
              <a:chExt cx="528" cy="288"/>
            </a:xfrm>
          </p:grpSpPr>
          <p:sp>
            <p:nvSpPr>
              <p:cNvPr id="17415" name="Text Box 8">
                <a:extLst>
                  <a:ext uri="{FF2B5EF4-FFF2-40B4-BE49-F238E27FC236}">
                    <a16:creationId xmlns:a16="http://schemas.microsoft.com/office/drawing/2014/main" id="{80D032ED-1CB0-40CB-AADC-4A794705A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3216"/>
                <a:ext cx="528" cy="258"/>
              </a:xfrm>
              <a:prstGeom prst="rect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latin typeface="仿宋_GB2312" pitchFamily="49" charset="-122"/>
                    <a:ea typeface="仿宋_GB2312" pitchFamily="49" charset="-122"/>
                  </a:rPr>
                  <a:t>电解</a:t>
                </a:r>
              </a:p>
            </p:txBody>
          </p:sp>
          <p:sp>
            <p:nvSpPr>
              <p:cNvPr id="17416" name="Line 9">
                <a:extLst>
                  <a:ext uri="{FF2B5EF4-FFF2-40B4-BE49-F238E27FC236}">
                    <a16:creationId xmlns:a16="http://schemas.microsoft.com/office/drawing/2014/main" id="{71728B6A-00B7-4806-9DF2-C1C2F99F4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504"/>
                <a:ext cx="38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" name="Line 10">
                <a:extLst>
                  <a:ext uri="{FF2B5EF4-FFF2-40B4-BE49-F238E27FC236}">
                    <a16:creationId xmlns:a16="http://schemas.microsoft.com/office/drawing/2014/main" id="{32D4ECD1-0A90-47DA-B5E5-1584BD73E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38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 build="p"/>
      <p:bldP spid="5376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4A9E00E-1FD2-483A-91B0-BDEDDD1D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71452"/>
            <a:ext cx="4500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hlink"/>
                </a:solidFill>
                <a:latin typeface="仿宋_GB2312" pitchFamily="49" charset="-122"/>
                <a:ea typeface="仿宋_GB2312" pitchFamily="49" charset="-122"/>
              </a:rPr>
              <a:t>★</a:t>
            </a:r>
            <a:r>
              <a:rPr lang="zh-CN" altLang="en-US" sz="3600" b="1" dirty="0">
                <a:solidFill>
                  <a:schemeClr val="hlink"/>
                </a:solidFill>
                <a:latin typeface="仿宋_GB2312" pitchFamily="49" charset="-122"/>
                <a:ea typeface="仿宋_GB2312" pitchFamily="49" charset="-122"/>
              </a:rPr>
              <a:t>离子放电顺序：</a:t>
            </a:r>
          </a:p>
        </p:txBody>
      </p:sp>
      <p:sp>
        <p:nvSpPr>
          <p:cNvPr id="538628" name="Text Box 4">
            <a:extLst>
              <a:ext uri="{FF2B5EF4-FFF2-40B4-BE49-F238E27FC236}">
                <a16:creationId xmlns:a16="http://schemas.microsoft.com/office/drawing/2014/main" id="{0A4A30FE-C875-45D8-8748-3E054A30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900906"/>
            <a:ext cx="7272014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①</a:t>
            </a:r>
            <a:r>
              <a:rPr lang="zh-CN" altLang="en-US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活性电极时：</a:t>
            </a:r>
            <a:r>
              <a:rPr lang="zh-CN" altLang="en-US" sz="2800" b="1" dirty="0">
                <a:latin typeface="仿宋_GB2312" pitchFamily="49" charset="-122"/>
                <a:ea typeface="仿宋_GB2312" pitchFamily="49" charset="-122"/>
              </a:rPr>
              <a:t>金属失电子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惰性电极</a:t>
            </a:r>
            <a:r>
              <a:rPr lang="zh-CN" altLang="en-US" sz="28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时：</a:t>
            </a:r>
            <a:r>
              <a:rPr lang="zh-CN" altLang="en-US" sz="2800" b="1" dirty="0">
                <a:latin typeface="仿宋_GB2312" pitchFamily="49" charset="-122"/>
                <a:ea typeface="仿宋_GB2312" pitchFamily="49" charset="-122"/>
              </a:rPr>
              <a:t>阴离子失电子</a:t>
            </a:r>
          </a:p>
        </p:txBody>
      </p:sp>
      <p:sp>
        <p:nvSpPr>
          <p:cNvPr id="538629" name="Text Box 5">
            <a:extLst>
              <a:ext uri="{FF2B5EF4-FFF2-40B4-BE49-F238E27FC236}">
                <a16:creationId xmlns:a16="http://schemas.microsoft.com/office/drawing/2014/main" id="{5986E450-1580-42E0-9011-F6F85A27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349501"/>
            <a:ext cx="77057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S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en-US" altLang="zh-CN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2-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&gt;SO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3</a:t>
            </a:r>
            <a:r>
              <a:rPr kumimoji="1" lang="en-US" altLang="zh-CN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2-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&gt;I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en-US" altLang="zh-CN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-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&gt;Br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en-US" altLang="zh-CN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-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&gt;Cl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en-US" altLang="zh-CN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-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&gt;OH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 </a:t>
            </a:r>
            <a:r>
              <a:rPr kumimoji="1" lang="en-US" altLang="zh-CN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-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&gt;(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含氧酸根离子）</a:t>
            </a:r>
            <a:endParaRPr kumimoji="1" lang="zh-CN" altLang="en-US" sz="280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38630" name="Text Box 6">
            <a:extLst>
              <a:ext uri="{FF2B5EF4-FFF2-40B4-BE49-F238E27FC236}">
                <a16:creationId xmlns:a16="http://schemas.microsoft.com/office/drawing/2014/main" id="{27D71094-E8B9-4412-BD35-BCCB03E9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92" y="4082105"/>
            <a:ext cx="10729192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Ag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&gt;Hg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 </a:t>
            </a:r>
            <a:r>
              <a:rPr lang="en-US" altLang="zh-CN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Fe</a:t>
            </a:r>
            <a:r>
              <a:rPr lang="en-US" altLang="zh-CN" sz="2800" b="1" baseline="30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3+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 Cu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</a:t>
            </a:r>
            <a:r>
              <a:rPr lang="en-US" altLang="zh-CN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en-US" altLang="zh-CN" sz="2800" b="1" baseline="300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+</a:t>
            </a:r>
            <a:r>
              <a:rPr lang="en-US" altLang="zh-CN" sz="28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&gt;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Pb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&gt;Sn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</a:t>
            </a:r>
            <a:r>
              <a:rPr lang="en-US" altLang="zh-CN" sz="2800" b="1">
                <a:latin typeface="仿宋_GB2312" pitchFamily="49" charset="-122"/>
                <a:ea typeface="仿宋_GB2312" pitchFamily="49" charset="-122"/>
              </a:rPr>
              <a:t>Fe</a:t>
            </a:r>
            <a:r>
              <a:rPr lang="en-US" altLang="zh-CN" sz="2800" b="1" baseline="30000"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</a:t>
            </a:r>
            <a:r>
              <a:rPr lang="en-US" altLang="zh-CN" sz="2800" b="1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Zn</a:t>
            </a:r>
            <a:r>
              <a:rPr lang="en-US" altLang="zh-CN" sz="2800" b="1" baseline="3000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2800" b="1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&gt; Al</a:t>
            </a:r>
            <a:r>
              <a:rPr lang="en-US" altLang="zh-CN" sz="2800" b="1" baseline="3000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&gt;Mg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&gt;Na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&gt;Ca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&gt;K</a:t>
            </a:r>
            <a:r>
              <a:rPr lang="en-US" altLang="zh-CN" sz="2800" b="1" baseline="3000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hlink"/>
                </a:solidFill>
                <a:latin typeface="仿宋_GB2312" pitchFamily="49" charset="-122"/>
                <a:ea typeface="仿宋_GB2312" pitchFamily="49" charset="-122"/>
              </a:rPr>
              <a:t>注意：</a:t>
            </a:r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当离子浓度相差较大时，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放电顺序可能发生变化</a:t>
            </a:r>
          </a:p>
        </p:txBody>
      </p:sp>
      <p:sp>
        <p:nvSpPr>
          <p:cNvPr id="538631" name="Text Box 7">
            <a:extLst>
              <a:ext uri="{FF2B5EF4-FFF2-40B4-BE49-F238E27FC236}">
                <a16:creationId xmlns:a16="http://schemas.microsoft.com/office/drawing/2014/main" id="{DB12DE6A-B9E0-4A1A-BF5E-BA56E92B1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338388"/>
            <a:ext cx="49149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en-US" sz="2800" b="1" dirty="0">
                <a:latin typeface="仿宋_GB2312" pitchFamily="49" charset="-122"/>
                <a:ea typeface="仿宋_GB2312" pitchFamily="49" charset="-122"/>
              </a:rPr>
              <a:t>溶液中的阳离子得电子</a:t>
            </a:r>
          </a:p>
          <a:p>
            <a:pPr>
              <a:spcBef>
                <a:spcPct val="20000"/>
              </a:spcBef>
            </a:pPr>
            <a:endParaRPr lang="zh-CN" altLang="en-US" sz="28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8439" name="Text Box 8">
            <a:extLst>
              <a:ext uri="{FF2B5EF4-FFF2-40B4-BE49-F238E27FC236}">
                <a16:creationId xmlns:a16="http://schemas.microsoft.com/office/drawing/2014/main" id="{F9A38970-FE78-4641-8DA0-7BCEE7A8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907847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阳极</a:t>
            </a:r>
            <a:r>
              <a:rPr lang="zh-CN" altLang="en-US" sz="3600" b="1">
                <a:solidFill>
                  <a:schemeClr val="hlink"/>
                </a:solidFill>
                <a:latin typeface="仿宋_GB2312" pitchFamily="49" charset="-122"/>
                <a:ea typeface="仿宋_GB2312" pitchFamily="49" charset="-122"/>
              </a:rPr>
              <a:t>：</a:t>
            </a:r>
          </a:p>
        </p:txBody>
      </p:sp>
      <p:sp>
        <p:nvSpPr>
          <p:cNvPr id="18440" name="Text Box 9">
            <a:extLst>
              <a:ext uri="{FF2B5EF4-FFF2-40B4-BE49-F238E27FC236}">
                <a16:creationId xmlns:a16="http://schemas.microsoft.com/office/drawing/2014/main" id="{0E554D81-3371-4867-A49F-FB8AB8FA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85" y="3212976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阴极</a:t>
            </a:r>
            <a:r>
              <a:rPr lang="en-US" altLang="zh-CN" sz="36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/>
      <p:bldP spid="538629" grpId="0"/>
      <p:bldP spid="538630" grpId="0"/>
      <p:bldP spid="5386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034F93-DEC5-40D6-BA60-92707CF1EDA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-3" y="-3"/>
            <a:chExt cx="3661" cy="6070"/>
          </a:xfrm>
        </p:grpSpPr>
        <p:grpSp>
          <p:nvGrpSpPr>
            <p:cNvPr id="19459" name="Group 3">
              <a:extLst>
                <a:ext uri="{FF2B5EF4-FFF2-40B4-BE49-F238E27FC236}">
                  <a16:creationId xmlns:a16="http://schemas.microsoft.com/office/drawing/2014/main" id="{DD7A889B-00BB-4658-A483-92F52AF30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655" cy="6064"/>
              <a:chOff x="0" y="0"/>
              <a:chExt cx="3655" cy="6064"/>
            </a:xfrm>
          </p:grpSpPr>
          <p:grpSp>
            <p:nvGrpSpPr>
              <p:cNvPr id="19460" name="Group 4">
                <a:extLst>
                  <a:ext uri="{FF2B5EF4-FFF2-40B4-BE49-F238E27FC236}">
                    <a16:creationId xmlns:a16="http://schemas.microsoft.com/office/drawing/2014/main" id="{8B8B4C17-9BEC-4AFC-8C06-209670C6E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633" cy="365"/>
                <a:chOff x="0" y="0"/>
                <a:chExt cx="633" cy="365"/>
              </a:xfrm>
            </p:grpSpPr>
            <p:sp>
              <p:nvSpPr>
                <p:cNvPr id="19461" name="Rectangle 5">
                  <a:extLst>
                    <a:ext uri="{FF2B5EF4-FFF2-40B4-BE49-F238E27FC236}">
                      <a16:creationId xmlns:a16="http://schemas.microsoft.com/office/drawing/2014/main" id="{F63451C3-D00E-4F70-A1DD-708365D53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54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400">
                      <a:latin typeface="Times New Roman" panose="02020603050405020304" pitchFamily="18" charset="0"/>
                    </a:rPr>
                    <a:t>装置</a:t>
                  </a:r>
                  <a:endParaRPr lang="zh-CN" altLang="en-US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zh-CN" altLang="en-US" sz="3200"/>
                </a:p>
              </p:txBody>
            </p:sp>
            <p:sp>
              <p:nvSpPr>
                <p:cNvPr id="19462" name="Rectangle 6">
                  <a:extLst>
                    <a:ext uri="{FF2B5EF4-FFF2-40B4-BE49-F238E27FC236}">
                      <a16:creationId xmlns:a16="http://schemas.microsoft.com/office/drawing/2014/main" id="{93CC5732-0F3F-4D19-AE2D-A75833FF8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33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63" name="Group 7">
                <a:extLst>
                  <a:ext uri="{FF2B5EF4-FFF2-40B4-BE49-F238E27FC236}">
                    <a16:creationId xmlns:a16="http://schemas.microsoft.com/office/drawing/2014/main" id="{23AA5F50-331D-443F-8BCE-2AE7C03DFE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0"/>
                <a:ext cx="1490" cy="365"/>
                <a:chOff x="633" y="0"/>
                <a:chExt cx="1490" cy="365"/>
              </a:xfrm>
            </p:grpSpPr>
            <p:sp>
              <p:nvSpPr>
                <p:cNvPr id="19464" name="Rectangle 8">
                  <a:extLst>
                    <a:ext uri="{FF2B5EF4-FFF2-40B4-BE49-F238E27FC236}">
                      <a16:creationId xmlns:a16="http://schemas.microsoft.com/office/drawing/2014/main" id="{120A5C2D-7582-4D30-9989-AFA138425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0"/>
                  <a:ext cx="140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400">
                      <a:latin typeface="Times New Roman" panose="02020603050405020304" pitchFamily="18" charset="0"/>
                    </a:rPr>
                    <a:t>原电池</a:t>
                  </a:r>
                  <a:endParaRPr lang="zh-CN" altLang="en-US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zh-CN" altLang="en-US" sz="3200"/>
                </a:p>
              </p:txBody>
            </p:sp>
            <p:sp>
              <p:nvSpPr>
                <p:cNvPr id="19465" name="Rectangle 9">
                  <a:extLst>
                    <a:ext uri="{FF2B5EF4-FFF2-40B4-BE49-F238E27FC236}">
                      <a16:creationId xmlns:a16="http://schemas.microsoft.com/office/drawing/2014/main" id="{E6DD64C2-F678-4FB0-B978-C54B3D72F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0"/>
                  <a:ext cx="149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66" name="Group 10">
                <a:extLst>
                  <a:ext uri="{FF2B5EF4-FFF2-40B4-BE49-F238E27FC236}">
                    <a16:creationId xmlns:a16="http://schemas.microsoft.com/office/drawing/2014/main" id="{684A1474-17BE-4F80-A9CA-0A6A2F34B6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0"/>
                <a:ext cx="1532" cy="365"/>
                <a:chOff x="2123" y="0"/>
                <a:chExt cx="1532" cy="365"/>
              </a:xfrm>
            </p:grpSpPr>
            <p:sp>
              <p:nvSpPr>
                <p:cNvPr id="19467" name="Rectangle 11">
                  <a:extLst>
                    <a:ext uri="{FF2B5EF4-FFF2-40B4-BE49-F238E27FC236}">
                      <a16:creationId xmlns:a16="http://schemas.microsoft.com/office/drawing/2014/main" id="{0B8A6AB2-FE38-41A0-A5AC-D3E85B939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0"/>
                  <a:ext cx="144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400">
                      <a:latin typeface="Times New Roman" panose="02020603050405020304" pitchFamily="18" charset="0"/>
                    </a:rPr>
                    <a:t>电解池</a:t>
                  </a:r>
                  <a:endParaRPr lang="zh-CN" altLang="en-US" sz="2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zh-CN" altLang="en-US" sz="3600"/>
                </a:p>
              </p:txBody>
            </p:sp>
            <p:sp>
              <p:nvSpPr>
                <p:cNvPr id="19468" name="Rectangle 12">
                  <a:extLst>
                    <a:ext uri="{FF2B5EF4-FFF2-40B4-BE49-F238E27FC236}">
                      <a16:creationId xmlns:a16="http://schemas.microsoft.com/office/drawing/2014/main" id="{6DB972E4-F15C-43F0-92B8-CE31EA4F6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0"/>
                  <a:ext cx="153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69" name="Group 13">
                <a:extLst>
                  <a:ext uri="{FF2B5EF4-FFF2-40B4-BE49-F238E27FC236}">
                    <a16:creationId xmlns:a16="http://schemas.microsoft.com/office/drawing/2014/main" id="{BB5EC3A5-E027-4CE8-BED9-ED1A11C6E2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5"/>
                <a:ext cx="633" cy="997"/>
                <a:chOff x="0" y="365"/>
                <a:chExt cx="633" cy="997"/>
              </a:xfrm>
            </p:grpSpPr>
            <p:sp>
              <p:nvSpPr>
                <p:cNvPr id="19470" name="Rectangle 14">
                  <a:extLst>
                    <a:ext uri="{FF2B5EF4-FFF2-40B4-BE49-F238E27FC236}">
                      <a16:creationId xmlns:a16="http://schemas.microsoft.com/office/drawing/2014/main" id="{4B3BBC58-0581-4688-93E2-C5E522C32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65"/>
                  <a:ext cx="547" cy="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altLang="zh-CN" sz="240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zh-CN" altLang="en-US" sz="2400">
                      <a:latin typeface="Times New Roman" panose="02020603050405020304" pitchFamily="18" charset="0"/>
                    </a:rPr>
                    <a:t>实例</a:t>
                  </a:r>
                  <a:endParaRPr lang="zh-CN" altLang="en-US" sz="2400"/>
                </a:p>
              </p:txBody>
            </p:sp>
            <p:sp>
              <p:nvSpPr>
                <p:cNvPr id="19471" name="Rectangle 15">
                  <a:extLst>
                    <a:ext uri="{FF2B5EF4-FFF2-40B4-BE49-F238E27FC236}">
                      <a16:creationId xmlns:a16="http://schemas.microsoft.com/office/drawing/2014/main" id="{041434A6-E399-476F-96B5-29053B78F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633" cy="9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72" name="Group 16">
                <a:extLst>
                  <a:ext uri="{FF2B5EF4-FFF2-40B4-BE49-F238E27FC236}">
                    <a16:creationId xmlns:a16="http://schemas.microsoft.com/office/drawing/2014/main" id="{864D0743-D45E-42DB-8A48-A5CBD654C5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365"/>
                <a:ext cx="1490" cy="997"/>
                <a:chOff x="633" y="365"/>
                <a:chExt cx="1490" cy="997"/>
              </a:xfrm>
            </p:grpSpPr>
            <p:sp>
              <p:nvSpPr>
                <p:cNvPr id="19473" name="Rectangle 17">
                  <a:extLst>
                    <a:ext uri="{FF2B5EF4-FFF2-40B4-BE49-F238E27FC236}">
                      <a16:creationId xmlns:a16="http://schemas.microsoft.com/office/drawing/2014/main" id="{C64EFB3F-ED10-497C-9B9D-5B09F5448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365"/>
                  <a:ext cx="1404" cy="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474" name="Rectangle 18">
                  <a:extLst>
                    <a:ext uri="{FF2B5EF4-FFF2-40B4-BE49-F238E27FC236}">
                      <a16:creationId xmlns:a16="http://schemas.microsoft.com/office/drawing/2014/main" id="{A61BE057-41B1-4666-A3EC-F4C9A8966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365"/>
                  <a:ext cx="1490" cy="9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75" name="Group 19">
                <a:extLst>
                  <a:ext uri="{FF2B5EF4-FFF2-40B4-BE49-F238E27FC236}">
                    <a16:creationId xmlns:a16="http://schemas.microsoft.com/office/drawing/2014/main" id="{C7A450CB-7775-4BE3-86BF-7FA1C4039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365"/>
                <a:ext cx="1532" cy="997"/>
                <a:chOff x="2123" y="365"/>
                <a:chExt cx="1532" cy="997"/>
              </a:xfrm>
            </p:grpSpPr>
            <p:sp>
              <p:nvSpPr>
                <p:cNvPr id="19476" name="Rectangle 20">
                  <a:extLst>
                    <a:ext uri="{FF2B5EF4-FFF2-40B4-BE49-F238E27FC236}">
                      <a16:creationId xmlns:a16="http://schemas.microsoft.com/office/drawing/2014/main" id="{7C99DB30-ECA9-4B8F-B100-A7EB9A8FB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365"/>
                  <a:ext cx="1446" cy="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477" name="Rectangle 21">
                  <a:extLst>
                    <a:ext uri="{FF2B5EF4-FFF2-40B4-BE49-F238E27FC236}">
                      <a16:creationId xmlns:a16="http://schemas.microsoft.com/office/drawing/2014/main" id="{AE02AE02-E371-4A64-9F60-0AE87AC6E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365"/>
                  <a:ext cx="1532" cy="9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78" name="Group 22">
                <a:extLst>
                  <a:ext uri="{FF2B5EF4-FFF2-40B4-BE49-F238E27FC236}">
                    <a16:creationId xmlns:a16="http://schemas.microsoft.com/office/drawing/2014/main" id="{5F034B95-8463-4C0E-8238-054DF46E5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62"/>
                <a:ext cx="633" cy="461"/>
                <a:chOff x="0" y="1362"/>
                <a:chExt cx="633" cy="461"/>
              </a:xfrm>
            </p:grpSpPr>
            <p:sp>
              <p:nvSpPr>
                <p:cNvPr id="19479" name="Rectangle 23">
                  <a:extLst>
                    <a:ext uri="{FF2B5EF4-FFF2-40B4-BE49-F238E27FC236}">
                      <a16:creationId xmlns:a16="http://schemas.microsoft.com/office/drawing/2014/main" id="{CF833993-7E79-4483-96C2-F9CC7DB44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362"/>
                  <a:ext cx="54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400">
                      <a:latin typeface="Times New Roman" panose="02020603050405020304" pitchFamily="18" charset="0"/>
                    </a:rPr>
                    <a:t>原理</a:t>
                  </a:r>
                  <a:endParaRPr lang="zh-CN" altLang="en-US" sz="2400"/>
                </a:p>
              </p:txBody>
            </p:sp>
            <p:sp>
              <p:nvSpPr>
                <p:cNvPr id="19480" name="Rectangle 24">
                  <a:extLst>
                    <a:ext uri="{FF2B5EF4-FFF2-40B4-BE49-F238E27FC236}">
                      <a16:creationId xmlns:a16="http://schemas.microsoft.com/office/drawing/2014/main" id="{A554A396-18D8-4BAE-9481-D4DB50242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62"/>
                  <a:ext cx="63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81" name="Group 25">
                <a:extLst>
                  <a:ext uri="{FF2B5EF4-FFF2-40B4-BE49-F238E27FC236}">
                    <a16:creationId xmlns:a16="http://schemas.microsoft.com/office/drawing/2014/main" id="{F3BF7B4F-A58E-4FF0-BF0B-76809A131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1362"/>
                <a:ext cx="1490" cy="461"/>
                <a:chOff x="633" y="1362"/>
                <a:chExt cx="1490" cy="461"/>
              </a:xfrm>
            </p:grpSpPr>
            <p:sp>
              <p:nvSpPr>
                <p:cNvPr id="19482" name="Rectangle 26">
                  <a:extLst>
                    <a:ext uri="{FF2B5EF4-FFF2-40B4-BE49-F238E27FC236}">
                      <a16:creationId xmlns:a16="http://schemas.microsoft.com/office/drawing/2014/main" id="{B0C9D1AC-3552-41CB-9266-C1EC5D373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1362"/>
                  <a:ext cx="1404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483" name="Rectangle 27">
                  <a:extLst>
                    <a:ext uri="{FF2B5EF4-FFF2-40B4-BE49-F238E27FC236}">
                      <a16:creationId xmlns:a16="http://schemas.microsoft.com/office/drawing/2014/main" id="{1AF25390-EAFC-4FF0-8704-52F81DC1B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1362"/>
                  <a:ext cx="149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84" name="Group 28">
                <a:extLst>
                  <a:ext uri="{FF2B5EF4-FFF2-40B4-BE49-F238E27FC236}">
                    <a16:creationId xmlns:a16="http://schemas.microsoft.com/office/drawing/2014/main" id="{6440E0C2-8C74-4CB8-B22C-3385B6103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1362"/>
                <a:ext cx="1532" cy="461"/>
                <a:chOff x="2123" y="1362"/>
                <a:chExt cx="1532" cy="461"/>
              </a:xfrm>
            </p:grpSpPr>
            <p:sp>
              <p:nvSpPr>
                <p:cNvPr id="19485" name="Rectangle 29">
                  <a:extLst>
                    <a:ext uri="{FF2B5EF4-FFF2-40B4-BE49-F238E27FC236}">
                      <a16:creationId xmlns:a16="http://schemas.microsoft.com/office/drawing/2014/main" id="{E21BFCBE-B03F-4661-AE27-7CE751A63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1362"/>
                  <a:ext cx="1446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486" name="Rectangle 30">
                  <a:extLst>
                    <a:ext uri="{FF2B5EF4-FFF2-40B4-BE49-F238E27FC236}">
                      <a16:creationId xmlns:a16="http://schemas.microsoft.com/office/drawing/2014/main" id="{0B733FDE-CC5B-4601-AAD5-95940821A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1362"/>
                  <a:ext cx="1532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87" name="Group 31">
                <a:extLst>
                  <a:ext uri="{FF2B5EF4-FFF2-40B4-BE49-F238E27FC236}">
                    <a16:creationId xmlns:a16="http://schemas.microsoft.com/office/drawing/2014/main" id="{7CBA6129-CA43-409F-B5E9-1A86FC907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23"/>
                <a:ext cx="633" cy="595"/>
                <a:chOff x="0" y="1823"/>
                <a:chExt cx="633" cy="595"/>
              </a:xfrm>
            </p:grpSpPr>
            <p:sp>
              <p:nvSpPr>
                <p:cNvPr id="19488" name="Rectangle 32">
                  <a:extLst>
                    <a:ext uri="{FF2B5EF4-FFF2-40B4-BE49-F238E27FC236}">
                      <a16:creationId xmlns:a16="http://schemas.microsoft.com/office/drawing/2014/main" id="{043BF49E-7724-4DD9-A0A6-6C5470DFA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823"/>
                  <a:ext cx="547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000">
                      <a:latin typeface="Times New Roman" panose="02020603050405020304" pitchFamily="18" charset="0"/>
                    </a:rPr>
                    <a:t>形成条件</a:t>
                  </a:r>
                  <a:endParaRPr lang="zh-CN" altLang="en-US" sz="16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r>
                    <a:rPr lang="en-US" altLang="zh-CN" sz="1600"/>
                    <a:t> </a:t>
                  </a:r>
                  <a:endParaRPr lang="en-US" altLang="zh-CN" sz="16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 sz="2800"/>
                </a:p>
              </p:txBody>
            </p:sp>
            <p:sp>
              <p:nvSpPr>
                <p:cNvPr id="19489" name="Rectangle 33">
                  <a:extLst>
                    <a:ext uri="{FF2B5EF4-FFF2-40B4-BE49-F238E27FC236}">
                      <a16:creationId xmlns:a16="http://schemas.microsoft.com/office/drawing/2014/main" id="{A59DAAA0-98F0-4A0E-B041-A550F21C1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823"/>
                  <a:ext cx="633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90" name="Group 34">
                <a:extLst>
                  <a:ext uri="{FF2B5EF4-FFF2-40B4-BE49-F238E27FC236}">
                    <a16:creationId xmlns:a16="http://schemas.microsoft.com/office/drawing/2014/main" id="{2440E4C0-5AC0-428D-A411-B06A1FB8B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1823"/>
                <a:ext cx="1490" cy="595"/>
                <a:chOff x="633" y="1823"/>
                <a:chExt cx="1490" cy="595"/>
              </a:xfrm>
            </p:grpSpPr>
            <p:sp>
              <p:nvSpPr>
                <p:cNvPr id="19491" name="Rectangle 35">
                  <a:extLst>
                    <a:ext uri="{FF2B5EF4-FFF2-40B4-BE49-F238E27FC236}">
                      <a16:creationId xmlns:a16="http://schemas.microsoft.com/office/drawing/2014/main" id="{1EA1C3D7-A44D-431C-81E1-F76F4BCB3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1823"/>
                  <a:ext cx="140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492" name="Rectangle 36">
                  <a:extLst>
                    <a:ext uri="{FF2B5EF4-FFF2-40B4-BE49-F238E27FC236}">
                      <a16:creationId xmlns:a16="http://schemas.microsoft.com/office/drawing/2014/main" id="{DFF80C36-EA21-40B6-95DE-5BCA230A6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1823"/>
                  <a:ext cx="1490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93" name="Group 37">
                <a:extLst>
                  <a:ext uri="{FF2B5EF4-FFF2-40B4-BE49-F238E27FC236}">
                    <a16:creationId xmlns:a16="http://schemas.microsoft.com/office/drawing/2014/main" id="{C5F89895-1F8F-4A7E-AF5C-31FAEB06D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1823"/>
                <a:ext cx="1532" cy="595"/>
                <a:chOff x="2123" y="1823"/>
                <a:chExt cx="1532" cy="595"/>
              </a:xfrm>
            </p:grpSpPr>
            <p:sp>
              <p:nvSpPr>
                <p:cNvPr id="19494" name="Rectangle 38">
                  <a:extLst>
                    <a:ext uri="{FF2B5EF4-FFF2-40B4-BE49-F238E27FC236}">
                      <a16:creationId xmlns:a16="http://schemas.microsoft.com/office/drawing/2014/main" id="{040D0278-E815-40C0-81CC-B0A9111E1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1823"/>
                  <a:ext cx="1446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495" name="Rectangle 39">
                  <a:extLst>
                    <a:ext uri="{FF2B5EF4-FFF2-40B4-BE49-F238E27FC236}">
                      <a16:creationId xmlns:a16="http://schemas.microsoft.com/office/drawing/2014/main" id="{186C7E24-7B38-4C67-952D-BF2316FF9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1823"/>
                  <a:ext cx="1532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96" name="Group 40">
                <a:extLst>
                  <a:ext uri="{FF2B5EF4-FFF2-40B4-BE49-F238E27FC236}">
                    <a16:creationId xmlns:a16="http://schemas.microsoft.com/office/drawing/2014/main" id="{B0A1DE93-712B-441A-AB6E-42E76291C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418"/>
                <a:ext cx="633" cy="595"/>
                <a:chOff x="0" y="2418"/>
                <a:chExt cx="633" cy="595"/>
              </a:xfrm>
            </p:grpSpPr>
            <p:sp>
              <p:nvSpPr>
                <p:cNvPr id="19497" name="Rectangle 41">
                  <a:extLst>
                    <a:ext uri="{FF2B5EF4-FFF2-40B4-BE49-F238E27FC236}">
                      <a16:creationId xmlns:a16="http://schemas.microsoft.com/office/drawing/2014/main" id="{41D7D5A1-6E30-4D37-A0A3-8E0118938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547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CN" altLang="en-US" sz="2000">
                      <a:latin typeface="Times New Roman" panose="02020603050405020304" pitchFamily="18" charset="0"/>
                    </a:rPr>
                    <a:t>电极名称</a:t>
                  </a:r>
                </a:p>
                <a:p>
                  <a:pPr algn="just" eaLnBrk="0" hangingPunct="0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just" eaLnBrk="0" hangingPunct="0"/>
                  <a:endParaRPr lang="en-US" altLang="zh-CN"/>
                </a:p>
              </p:txBody>
            </p:sp>
            <p:sp>
              <p:nvSpPr>
                <p:cNvPr id="19498" name="Rectangle 42">
                  <a:extLst>
                    <a:ext uri="{FF2B5EF4-FFF2-40B4-BE49-F238E27FC236}">
                      <a16:creationId xmlns:a16="http://schemas.microsoft.com/office/drawing/2014/main" id="{2BB25A93-8556-43FB-B20C-4766E38E1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633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499" name="Group 43">
                <a:extLst>
                  <a:ext uri="{FF2B5EF4-FFF2-40B4-BE49-F238E27FC236}">
                    <a16:creationId xmlns:a16="http://schemas.microsoft.com/office/drawing/2014/main" id="{2642928B-FF2B-4F20-B9A1-275E3474A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2418"/>
                <a:ext cx="1490" cy="595"/>
                <a:chOff x="633" y="2418"/>
                <a:chExt cx="1490" cy="595"/>
              </a:xfrm>
            </p:grpSpPr>
            <p:sp>
              <p:nvSpPr>
                <p:cNvPr id="19500" name="Rectangle 44">
                  <a:extLst>
                    <a:ext uri="{FF2B5EF4-FFF2-40B4-BE49-F238E27FC236}">
                      <a16:creationId xmlns:a16="http://schemas.microsoft.com/office/drawing/2014/main" id="{19AAEED0-ABC8-4F96-BCB0-471EDFCC8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2418"/>
                  <a:ext cx="140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01" name="Rectangle 45">
                  <a:extLst>
                    <a:ext uri="{FF2B5EF4-FFF2-40B4-BE49-F238E27FC236}">
                      <a16:creationId xmlns:a16="http://schemas.microsoft.com/office/drawing/2014/main" id="{0A7AFF21-AC04-4A53-BFFE-9286393BA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418"/>
                  <a:ext cx="1490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02" name="Group 46">
                <a:extLst>
                  <a:ext uri="{FF2B5EF4-FFF2-40B4-BE49-F238E27FC236}">
                    <a16:creationId xmlns:a16="http://schemas.microsoft.com/office/drawing/2014/main" id="{D65A6CE0-0391-4E59-B704-C869629A4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2418"/>
                <a:ext cx="1532" cy="595"/>
                <a:chOff x="2123" y="2418"/>
                <a:chExt cx="1532" cy="595"/>
              </a:xfrm>
            </p:grpSpPr>
            <p:sp>
              <p:nvSpPr>
                <p:cNvPr id="19503" name="Rectangle 47">
                  <a:extLst>
                    <a:ext uri="{FF2B5EF4-FFF2-40B4-BE49-F238E27FC236}">
                      <a16:creationId xmlns:a16="http://schemas.microsoft.com/office/drawing/2014/main" id="{E1147BB1-C956-4F03-904C-BF9FE3224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2418"/>
                  <a:ext cx="1446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04" name="Rectangle 48">
                  <a:extLst>
                    <a:ext uri="{FF2B5EF4-FFF2-40B4-BE49-F238E27FC236}">
                      <a16:creationId xmlns:a16="http://schemas.microsoft.com/office/drawing/2014/main" id="{0CF1B0FD-2C64-415F-AAEA-8F5C93068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2418"/>
                  <a:ext cx="1532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05" name="Group 49">
                <a:extLst>
                  <a:ext uri="{FF2B5EF4-FFF2-40B4-BE49-F238E27FC236}">
                    <a16:creationId xmlns:a16="http://schemas.microsoft.com/office/drawing/2014/main" id="{074C9EA1-7BD3-4078-9AAE-CE67C0F7F3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013"/>
                <a:ext cx="633" cy="595"/>
                <a:chOff x="0" y="3013"/>
                <a:chExt cx="633" cy="595"/>
              </a:xfrm>
            </p:grpSpPr>
            <p:sp>
              <p:nvSpPr>
                <p:cNvPr id="19506" name="Rectangle 50">
                  <a:extLst>
                    <a:ext uri="{FF2B5EF4-FFF2-40B4-BE49-F238E27FC236}">
                      <a16:creationId xmlns:a16="http://schemas.microsoft.com/office/drawing/2014/main" id="{72C5AB00-D129-460B-9039-55877910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013"/>
                  <a:ext cx="547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000">
                      <a:latin typeface="Times New Roman" panose="02020603050405020304" pitchFamily="18" charset="0"/>
                    </a:rPr>
                    <a:t>电子流向</a:t>
                  </a:r>
                </a:p>
                <a:p>
                  <a:pPr algn="ctr" eaLnBrk="0" hangingPunct="0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07" name="Rectangle 51">
                  <a:extLst>
                    <a:ext uri="{FF2B5EF4-FFF2-40B4-BE49-F238E27FC236}">
                      <a16:creationId xmlns:a16="http://schemas.microsoft.com/office/drawing/2014/main" id="{20B3A2C5-AE73-4B13-B943-D4E33715B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013"/>
                  <a:ext cx="633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08" name="Group 52">
                <a:extLst>
                  <a:ext uri="{FF2B5EF4-FFF2-40B4-BE49-F238E27FC236}">
                    <a16:creationId xmlns:a16="http://schemas.microsoft.com/office/drawing/2014/main" id="{F4A24800-710A-4AA8-9D47-204ABD4E71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3013"/>
                <a:ext cx="1490" cy="595"/>
                <a:chOff x="633" y="3013"/>
                <a:chExt cx="1490" cy="595"/>
              </a:xfrm>
            </p:grpSpPr>
            <p:sp>
              <p:nvSpPr>
                <p:cNvPr id="19509" name="Rectangle 53">
                  <a:extLst>
                    <a:ext uri="{FF2B5EF4-FFF2-40B4-BE49-F238E27FC236}">
                      <a16:creationId xmlns:a16="http://schemas.microsoft.com/office/drawing/2014/main" id="{E0AB86D3-87D6-4E01-A37C-E28D6646D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3013"/>
                  <a:ext cx="140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10" name="Rectangle 54">
                  <a:extLst>
                    <a:ext uri="{FF2B5EF4-FFF2-40B4-BE49-F238E27FC236}">
                      <a16:creationId xmlns:a16="http://schemas.microsoft.com/office/drawing/2014/main" id="{9CA70A59-A412-412E-9BE6-0881C8CD3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3013"/>
                  <a:ext cx="1490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11" name="Group 55">
                <a:extLst>
                  <a:ext uri="{FF2B5EF4-FFF2-40B4-BE49-F238E27FC236}">
                    <a16:creationId xmlns:a16="http://schemas.microsoft.com/office/drawing/2014/main" id="{925C450A-C601-4538-9381-67F0079C9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3013"/>
                <a:ext cx="1532" cy="595"/>
                <a:chOff x="2123" y="3013"/>
                <a:chExt cx="1532" cy="595"/>
              </a:xfrm>
            </p:grpSpPr>
            <p:sp>
              <p:nvSpPr>
                <p:cNvPr id="19512" name="Rectangle 56">
                  <a:extLst>
                    <a:ext uri="{FF2B5EF4-FFF2-40B4-BE49-F238E27FC236}">
                      <a16:creationId xmlns:a16="http://schemas.microsoft.com/office/drawing/2014/main" id="{E2B2F1FA-2AE0-45E8-B8AA-50C571F95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3013"/>
                  <a:ext cx="1446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13" name="Rectangle 57">
                  <a:extLst>
                    <a:ext uri="{FF2B5EF4-FFF2-40B4-BE49-F238E27FC236}">
                      <a16:creationId xmlns:a16="http://schemas.microsoft.com/office/drawing/2014/main" id="{D51A22C6-C997-44E6-A48E-47432DA07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3013"/>
                  <a:ext cx="1532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14" name="Group 58">
                <a:extLst>
                  <a:ext uri="{FF2B5EF4-FFF2-40B4-BE49-F238E27FC236}">
                    <a16:creationId xmlns:a16="http://schemas.microsoft.com/office/drawing/2014/main" id="{257736BB-B9CE-45B1-9F7A-7E181608DF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08"/>
                <a:ext cx="633" cy="499"/>
                <a:chOff x="0" y="3608"/>
                <a:chExt cx="633" cy="499"/>
              </a:xfrm>
            </p:grpSpPr>
            <p:sp>
              <p:nvSpPr>
                <p:cNvPr id="19515" name="Rectangle 59">
                  <a:extLst>
                    <a:ext uri="{FF2B5EF4-FFF2-40B4-BE49-F238E27FC236}">
                      <a16:creationId xmlns:a16="http://schemas.microsoft.com/office/drawing/2014/main" id="{2D5D4B87-B753-4D53-B44D-D91877BCF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608"/>
                  <a:ext cx="547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000">
                      <a:latin typeface="Times New Roman" panose="02020603050405020304" pitchFamily="18" charset="0"/>
                    </a:rPr>
                    <a:t>电流方向</a:t>
                  </a:r>
                </a:p>
                <a:p>
                  <a:pPr algn="ctr" eaLnBrk="0" hangingPunct="0"/>
                  <a:endParaRPr lang="zh-CN" altLang="en-US"/>
                </a:p>
              </p:txBody>
            </p:sp>
            <p:sp>
              <p:nvSpPr>
                <p:cNvPr id="19516" name="Rectangle 60">
                  <a:extLst>
                    <a:ext uri="{FF2B5EF4-FFF2-40B4-BE49-F238E27FC236}">
                      <a16:creationId xmlns:a16="http://schemas.microsoft.com/office/drawing/2014/main" id="{F8091B48-D083-454D-8944-1AE78FB28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08"/>
                  <a:ext cx="633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17" name="Group 61">
                <a:extLst>
                  <a:ext uri="{FF2B5EF4-FFF2-40B4-BE49-F238E27FC236}">
                    <a16:creationId xmlns:a16="http://schemas.microsoft.com/office/drawing/2014/main" id="{14242152-544E-4D14-A4DE-9B1138EC4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3608"/>
                <a:ext cx="1490" cy="499"/>
                <a:chOff x="633" y="3608"/>
                <a:chExt cx="1490" cy="499"/>
              </a:xfrm>
            </p:grpSpPr>
            <p:sp>
              <p:nvSpPr>
                <p:cNvPr id="19518" name="Rectangle 62">
                  <a:extLst>
                    <a:ext uri="{FF2B5EF4-FFF2-40B4-BE49-F238E27FC236}">
                      <a16:creationId xmlns:a16="http://schemas.microsoft.com/office/drawing/2014/main" id="{3341AD8B-4C52-475E-8F2D-2C8C2CB1D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3608"/>
                  <a:ext cx="140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19" name="Rectangle 63">
                  <a:extLst>
                    <a:ext uri="{FF2B5EF4-FFF2-40B4-BE49-F238E27FC236}">
                      <a16:creationId xmlns:a16="http://schemas.microsoft.com/office/drawing/2014/main" id="{44486F7E-E9FE-4E33-A83E-5B3B487AC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3608"/>
                  <a:ext cx="1490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20" name="Group 64">
                <a:extLst>
                  <a:ext uri="{FF2B5EF4-FFF2-40B4-BE49-F238E27FC236}">
                    <a16:creationId xmlns:a16="http://schemas.microsoft.com/office/drawing/2014/main" id="{2686D859-5E25-46AA-ABD2-8FE216D2E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3608"/>
                <a:ext cx="1532" cy="499"/>
                <a:chOff x="2123" y="3608"/>
                <a:chExt cx="1532" cy="499"/>
              </a:xfrm>
            </p:grpSpPr>
            <p:sp>
              <p:nvSpPr>
                <p:cNvPr id="19521" name="Rectangle 65">
                  <a:extLst>
                    <a:ext uri="{FF2B5EF4-FFF2-40B4-BE49-F238E27FC236}">
                      <a16:creationId xmlns:a16="http://schemas.microsoft.com/office/drawing/2014/main" id="{E7606655-DEDE-43C0-B654-CF33C3D81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3608"/>
                  <a:ext cx="1446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22" name="Rectangle 66">
                  <a:extLst>
                    <a:ext uri="{FF2B5EF4-FFF2-40B4-BE49-F238E27FC236}">
                      <a16:creationId xmlns:a16="http://schemas.microsoft.com/office/drawing/2014/main" id="{9D35EB8F-0BAC-433E-8C3A-D783966E7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3608"/>
                  <a:ext cx="1532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23" name="Group 67">
                <a:extLst>
                  <a:ext uri="{FF2B5EF4-FFF2-40B4-BE49-F238E27FC236}">
                    <a16:creationId xmlns:a16="http://schemas.microsoft.com/office/drawing/2014/main" id="{C164DE24-20F5-450A-ABFD-ADECDE0D81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107"/>
                <a:ext cx="633" cy="863"/>
                <a:chOff x="0" y="4107"/>
                <a:chExt cx="633" cy="863"/>
              </a:xfrm>
            </p:grpSpPr>
            <p:sp>
              <p:nvSpPr>
                <p:cNvPr id="19524" name="Rectangle 68">
                  <a:extLst>
                    <a:ext uri="{FF2B5EF4-FFF2-40B4-BE49-F238E27FC236}">
                      <a16:creationId xmlns:a16="http://schemas.microsoft.com/office/drawing/2014/main" id="{B1B58769-EB94-4560-B881-5AB552122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107"/>
                  <a:ext cx="547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4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r>
                    <a:rPr lang="en-US" altLang="zh-CN" sz="1400"/>
                    <a:t> </a:t>
                  </a:r>
                  <a:r>
                    <a:rPr lang="zh-CN" altLang="en-US" sz="2000">
                      <a:latin typeface="Times New Roman" panose="02020603050405020304" pitchFamily="18" charset="0"/>
                    </a:rPr>
                    <a:t>电极反应</a:t>
                  </a:r>
                </a:p>
                <a:p>
                  <a:pPr algn="ctr" eaLnBrk="0" hangingPunct="0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25" name="Rectangle 69">
                  <a:extLst>
                    <a:ext uri="{FF2B5EF4-FFF2-40B4-BE49-F238E27FC236}">
                      <a16:creationId xmlns:a16="http://schemas.microsoft.com/office/drawing/2014/main" id="{8255AE7D-AEA2-4291-8832-62AD61A281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107"/>
                  <a:ext cx="63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26" name="Group 70">
                <a:extLst>
                  <a:ext uri="{FF2B5EF4-FFF2-40B4-BE49-F238E27FC236}">
                    <a16:creationId xmlns:a16="http://schemas.microsoft.com/office/drawing/2014/main" id="{8BAB40B3-34A5-4B99-8C0A-83BD127961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4107"/>
                <a:ext cx="1490" cy="863"/>
                <a:chOff x="633" y="4107"/>
                <a:chExt cx="1490" cy="863"/>
              </a:xfrm>
            </p:grpSpPr>
            <p:sp>
              <p:nvSpPr>
                <p:cNvPr id="19527" name="Rectangle 71">
                  <a:extLst>
                    <a:ext uri="{FF2B5EF4-FFF2-40B4-BE49-F238E27FC236}">
                      <a16:creationId xmlns:a16="http://schemas.microsoft.com/office/drawing/2014/main" id="{EC53D452-F1E8-4235-8BE8-A7EEBECC3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4107"/>
                  <a:ext cx="1404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28" name="Rectangle 72">
                  <a:extLst>
                    <a:ext uri="{FF2B5EF4-FFF2-40B4-BE49-F238E27FC236}">
                      <a16:creationId xmlns:a16="http://schemas.microsoft.com/office/drawing/2014/main" id="{EF23E18C-B082-4F1E-BC97-EE630C6E6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4107"/>
                  <a:ext cx="1490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29" name="Group 73">
                <a:extLst>
                  <a:ext uri="{FF2B5EF4-FFF2-40B4-BE49-F238E27FC236}">
                    <a16:creationId xmlns:a16="http://schemas.microsoft.com/office/drawing/2014/main" id="{09F40D2C-24DD-4754-BD94-7AC5CEF81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4107"/>
                <a:ext cx="1532" cy="863"/>
                <a:chOff x="2123" y="4107"/>
                <a:chExt cx="1532" cy="863"/>
              </a:xfrm>
            </p:grpSpPr>
            <p:sp>
              <p:nvSpPr>
                <p:cNvPr id="19530" name="Rectangle 74">
                  <a:extLst>
                    <a:ext uri="{FF2B5EF4-FFF2-40B4-BE49-F238E27FC236}">
                      <a16:creationId xmlns:a16="http://schemas.microsoft.com/office/drawing/2014/main" id="{A87F7439-1301-4F6B-B81D-868E12EAD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4107"/>
                  <a:ext cx="1446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31" name="Rectangle 75">
                  <a:extLst>
                    <a:ext uri="{FF2B5EF4-FFF2-40B4-BE49-F238E27FC236}">
                      <a16:creationId xmlns:a16="http://schemas.microsoft.com/office/drawing/2014/main" id="{14902C9D-2001-4FBD-928C-09949115F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4107"/>
                  <a:ext cx="1532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32" name="Group 76">
                <a:extLst>
                  <a:ext uri="{FF2B5EF4-FFF2-40B4-BE49-F238E27FC236}">
                    <a16:creationId xmlns:a16="http://schemas.microsoft.com/office/drawing/2014/main" id="{7505311D-43C3-43EF-8DC9-1A7F99420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970"/>
                <a:ext cx="633" cy="499"/>
                <a:chOff x="0" y="4970"/>
                <a:chExt cx="633" cy="499"/>
              </a:xfrm>
            </p:grpSpPr>
            <p:sp>
              <p:nvSpPr>
                <p:cNvPr id="19533" name="Rectangle 77">
                  <a:extLst>
                    <a:ext uri="{FF2B5EF4-FFF2-40B4-BE49-F238E27FC236}">
                      <a16:creationId xmlns:a16="http://schemas.microsoft.com/office/drawing/2014/main" id="{E9E552D4-FDCF-4737-91AB-3C2D627E7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970"/>
                  <a:ext cx="547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000">
                      <a:latin typeface="Times New Roman" panose="02020603050405020304" pitchFamily="18" charset="0"/>
                    </a:rPr>
                    <a:t>能量转化</a:t>
                  </a:r>
                </a:p>
                <a:p>
                  <a:pPr algn="ctr" eaLnBrk="0" hangingPunct="0"/>
                  <a:endParaRPr lang="zh-CN" altLang="en-US"/>
                </a:p>
              </p:txBody>
            </p:sp>
            <p:sp>
              <p:nvSpPr>
                <p:cNvPr id="19534" name="Rectangle 78">
                  <a:extLst>
                    <a:ext uri="{FF2B5EF4-FFF2-40B4-BE49-F238E27FC236}">
                      <a16:creationId xmlns:a16="http://schemas.microsoft.com/office/drawing/2014/main" id="{A1EC1C10-D04B-45E6-9862-B13A77C09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970"/>
                  <a:ext cx="633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35" name="Group 79">
                <a:extLst>
                  <a:ext uri="{FF2B5EF4-FFF2-40B4-BE49-F238E27FC236}">
                    <a16:creationId xmlns:a16="http://schemas.microsoft.com/office/drawing/2014/main" id="{F1FE3AB0-1084-42BD-85F9-876AD4FDCD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4970"/>
                <a:ext cx="1490" cy="499"/>
                <a:chOff x="633" y="4970"/>
                <a:chExt cx="1490" cy="499"/>
              </a:xfrm>
            </p:grpSpPr>
            <p:sp>
              <p:nvSpPr>
                <p:cNvPr id="19536" name="Rectangle 80">
                  <a:extLst>
                    <a:ext uri="{FF2B5EF4-FFF2-40B4-BE49-F238E27FC236}">
                      <a16:creationId xmlns:a16="http://schemas.microsoft.com/office/drawing/2014/main" id="{FCFAEA24-540F-4BCF-BAE0-38FECFFE9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4970"/>
                  <a:ext cx="140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37" name="Rectangle 81">
                  <a:extLst>
                    <a:ext uri="{FF2B5EF4-FFF2-40B4-BE49-F238E27FC236}">
                      <a16:creationId xmlns:a16="http://schemas.microsoft.com/office/drawing/2014/main" id="{98B99366-3F34-4865-9C8E-DBF4E13CC3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4970"/>
                  <a:ext cx="1490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38" name="Group 82">
                <a:extLst>
                  <a:ext uri="{FF2B5EF4-FFF2-40B4-BE49-F238E27FC236}">
                    <a16:creationId xmlns:a16="http://schemas.microsoft.com/office/drawing/2014/main" id="{4C3E786D-7048-4773-A046-E1904DA9DA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4970"/>
                <a:ext cx="1532" cy="499"/>
                <a:chOff x="2123" y="4970"/>
                <a:chExt cx="1532" cy="499"/>
              </a:xfrm>
            </p:grpSpPr>
            <p:sp>
              <p:nvSpPr>
                <p:cNvPr id="19539" name="Rectangle 83">
                  <a:extLst>
                    <a:ext uri="{FF2B5EF4-FFF2-40B4-BE49-F238E27FC236}">
                      <a16:creationId xmlns:a16="http://schemas.microsoft.com/office/drawing/2014/main" id="{6583B6A1-6C7B-4628-A575-69CEDD00C3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4970"/>
                  <a:ext cx="1446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40" name="Rectangle 84">
                  <a:extLst>
                    <a:ext uri="{FF2B5EF4-FFF2-40B4-BE49-F238E27FC236}">
                      <a16:creationId xmlns:a16="http://schemas.microsoft.com/office/drawing/2014/main" id="{4773CABB-97C2-4898-8893-F7E2139BC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4970"/>
                  <a:ext cx="1532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41" name="Group 85">
                <a:extLst>
                  <a:ext uri="{FF2B5EF4-FFF2-40B4-BE49-F238E27FC236}">
                    <a16:creationId xmlns:a16="http://schemas.microsoft.com/office/drawing/2014/main" id="{C3BA60C7-E69A-412B-89AD-427F6DB083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469"/>
                <a:ext cx="633" cy="595"/>
                <a:chOff x="0" y="5469"/>
                <a:chExt cx="633" cy="595"/>
              </a:xfrm>
            </p:grpSpPr>
            <p:sp>
              <p:nvSpPr>
                <p:cNvPr id="19542" name="Rectangle 86">
                  <a:extLst>
                    <a:ext uri="{FF2B5EF4-FFF2-40B4-BE49-F238E27FC236}">
                      <a16:creationId xmlns:a16="http://schemas.microsoft.com/office/drawing/2014/main" id="{A30B618F-3DD8-454E-9F6A-82FED3265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469"/>
                  <a:ext cx="547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CN" altLang="en-US" sz="2000">
                      <a:latin typeface="Times New Roman" panose="02020603050405020304" pitchFamily="18" charset="0"/>
                    </a:rPr>
                    <a:t>应用</a:t>
                  </a:r>
                  <a:endParaRPr lang="zh-CN" altLang="en-US"/>
                </a:p>
              </p:txBody>
            </p:sp>
            <p:sp>
              <p:nvSpPr>
                <p:cNvPr id="19543" name="Rectangle 87">
                  <a:extLst>
                    <a:ext uri="{FF2B5EF4-FFF2-40B4-BE49-F238E27FC236}">
                      <a16:creationId xmlns:a16="http://schemas.microsoft.com/office/drawing/2014/main" id="{32105559-7234-4218-86B2-47E707955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469"/>
                  <a:ext cx="633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44" name="Group 88">
                <a:extLst>
                  <a:ext uri="{FF2B5EF4-FFF2-40B4-BE49-F238E27FC236}">
                    <a16:creationId xmlns:a16="http://schemas.microsoft.com/office/drawing/2014/main" id="{73BB0806-C89F-4968-BE19-D2684E6D0C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5469"/>
                <a:ext cx="1490" cy="595"/>
                <a:chOff x="633" y="5469"/>
                <a:chExt cx="1490" cy="595"/>
              </a:xfrm>
            </p:grpSpPr>
            <p:sp>
              <p:nvSpPr>
                <p:cNvPr id="19545" name="Rectangle 89">
                  <a:extLst>
                    <a:ext uri="{FF2B5EF4-FFF2-40B4-BE49-F238E27FC236}">
                      <a16:creationId xmlns:a16="http://schemas.microsoft.com/office/drawing/2014/main" id="{3A56C1D9-7FFD-4615-911C-3CE153871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" y="5469"/>
                  <a:ext cx="140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46" name="Rectangle 90">
                  <a:extLst>
                    <a:ext uri="{FF2B5EF4-FFF2-40B4-BE49-F238E27FC236}">
                      <a16:creationId xmlns:a16="http://schemas.microsoft.com/office/drawing/2014/main" id="{38C650A9-361E-4AFF-B853-A2D0849C0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5469"/>
                  <a:ext cx="1490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  <p:grpSp>
            <p:nvGrpSpPr>
              <p:cNvPr id="19547" name="Group 91">
                <a:extLst>
                  <a:ext uri="{FF2B5EF4-FFF2-40B4-BE49-F238E27FC236}">
                    <a16:creationId xmlns:a16="http://schemas.microsoft.com/office/drawing/2014/main" id="{46AA8399-67C3-412A-9C8A-6F8FDE923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" y="5469"/>
                <a:ext cx="1532" cy="595"/>
                <a:chOff x="2123" y="5469"/>
                <a:chExt cx="1532" cy="595"/>
              </a:xfrm>
            </p:grpSpPr>
            <p:sp>
              <p:nvSpPr>
                <p:cNvPr id="19548" name="Rectangle 92">
                  <a:extLst>
                    <a:ext uri="{FF2B5EF4-FFF2-40B4-BE49-F238E27FC236}">
                      <a16:creationId xmlns:a16="http://schemas.microsoft.com/office/drawing/2014/main" id="{C7F5D3BF-02CA-4DC9-A11C-0838D42E1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5469"/>
                  <a:ext cx="1446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zh-CN" sz="1000"/>
                    <a:t> </a:t>
                  </a:r>
                  <a:endParaRPr lang="en-US" altLang="zh-CN" sz="1000">
                    <a:latin typeface="Times New Roman" panose="02020603050405020304" pitchFamily="18" charset="0"/>
                  </a:endParaRPr>
                </a:p>
                <a:p>
                  <a:pPr algn="ctr" eaLnBrk="0" hangingPunct="0"/>
                  <a:endParaRPr lang="en-US" altLang="zh-CN"/>
                </a:p>
              </p:txBody>
            </p:sp>
            <p:sp>
              <p:nvSpPr>
                <p:cNvPr id="19549" name="Rectangle 93">
                  <a:extLst>
                    <a:ext uri="{FF2B5EF4-FFF2-40B4-BE49-F238E27FC236}">
                      <a16:creationId xmlns:a16="http://schemas.microsoft.com/office/drawing/2014/main" id="{6802FC98-BEBB-4FF0-8765-8FD406C21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" y="5469"/>
                  <a:ext cx="1532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 u="sng"/>
                </a:p>
              </p:txBody>
            </p:sp>
          </p:grpSp>
        </p:grpSp>
        <p:sp>
          <p:nvSpPr>
            <p:cNvPr id="19550" name="Rectangle 94">
              <a:extLst>
                <a:ext uri="{FF2B5EF4-FFF2-40B4-BE49-F238E27FC236}">
                  <a16:creationId xmlns:a16="http://schemas.microsoft.com/office/drawing/2014/main" id="{8C00CDBB-4C81-4913-A7B2-E665193AF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661" cy="607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657503" name="Text Box 95">
            <a:extLst>
              <a:ext uri="{FF2B5EF4-FFF2-40B4-BE49-F238E27FC236}">
                <a16:creationId xmlns:a16="http://schemas.microsoft.com/office/drawing/2014/main" id="{166ABB05-CF29-42A0-B16F-D59F0DB5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1628776"/>
            <a:ext cx="275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自发发生氧化还原反应</a:t>
            </a:r>
          </a:p>
        </p:txBody>
      </p:sp>
      <p:sp>
        <p:nvSpPr>
          <p:cNvPr id="657504" name="Text Box 96">
            <a:extLst>
              <a:ext uri="{FF2B5EF4-FFF2-40B4-BE49-F238E27FC236}">
                <a16:creationId xmlns:a16="http://schemas.microsoft.com/office/drawing/2014/main" id="{02C9523A-517C-422F-A93B-4468EF940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155733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电流通过引起氧化还原反应（非自发）</a:t>
            </a:r>
          </a:p>
        </p:txBody>
      </p:sp>
      <p:sp>
        <p:nvSpPr>
          <p:cNvPr id="657505" name="Rectangle 97">
            <a:extLst>
              <a:ext uri="{FF2B5EF4-FFF2-40B4-BE49-F238E27FC236}">
                <a16:creationId xmlns:a16="http://schemas.microsoft.com/office/drawing/2014/main" id="{C2C9B423-9922-473A-8E51-0667FDB9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133601"/>
            <a:ext cx="3313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000099"/>
                </a:solidFill>
              </a:rPr>
              <a:t>两个电极、电解质溶液、形成闭合回路、</a:t>
            </a:r>
            <a:r>
              <a:rPr lang="zh-CN" altLang="en-US" sz="1600" b="1">
                <a:solidFill>
                  <a:srgbClr val="FF3300"/>
                </a:solidFill>
                <a:ea typeface="华文行楷" panose="02010800040101010101" pitchFamily="2" charset="-122"/>
              </a:rPr>
              <a:t>自发发生氧化还原反应</a:t>
            </a:r>
          </a:p>
        </p:txBody>
      </p:sp>
      <p:sp>
        <p:nvSpPr>
          <p:cNvPr id="657506" name="Text Box 98">
            <a:extLst>
              <a:ext uri="{FF2B5EF4-FFF2-40B4-BE49-F238E27FC236}">
                <a16:creationId xmlns:a16="http://schemas.microsoft.com/office/drawing/2014/main" id="{6ED2F2C9-2C34-4C3D-8136-9B320904D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2060575"/>
            <a:ext cx="3414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电源、电极（惰性或非惰性）、电解质溶液、</a:t>
            </a:r>
            <a:r>
              <a:rPr lang="zh-CN" altLang="en-US" sz="1600" b="1">
                <a:solidFill>
                  <a:srgbClr val="000099"/>
                </a:solidFill>
              </a:rPr>
              <a:t>形成闭合回路</a:t>
            </a:r>
            <a:endParaRPr lang="zh-CN" altLang="en-US" b="1">
              <a:solidFill>
                <a:srgbClr val="000099"/>
              </a:solidFill>
            </a:endParaRPr>
          </a:p>
        </p:txBody>
      </p:sp>
      <p:sp>
        <p:nvSpPr>
          <p:cNvPr id="657507" name="Text Box 99">
            <a:extLst>
              <a:ext uri="{FF2B5EF4-FFF2-40B4-BE49-F238E27FC236}">
                <a16:creationId xmlns:a16="http://schemas.microsoft.com/office/drawing/2014/main" id="{BAAB74FF-9740-451F-B686-C3BCA1E0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08276"/>
            <a:ext cx="3810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</a:rPr>
              <a:t>            </a:t>
            </a:r>
            <a:r>
              <a:rPr lang="zh-CN" altLang="en-US" b="1">
                <a:solidFill>
                  <a:srgbClr val="000099"/>
                </a:solidFill>
              </a:rPr>
              <a:t>由电极本身决定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正极</a:t>
            </a:r>
            <a:r>
              <a:rPr lang="zh-CN" altLang="en-US" b="1">
                <a:solidFill>
                  <a:srgbClr val="000099"/>
                </a:solidFill>
              </a:rPr>
              <a:t>：流入电子    </a:t>
            </a:r>
            <a:r>
              <a:rPr lang="zh-CN" altLang="en-US" b="1">
                <a:solidFill>
                  <a:srgbClr val="FF3300"/>
                </a:solidFill>
              </a:rPr>
              <a:t>负极</a:t>
            </a:r>
            <a:r>
              <a:rPr lang="zh-CN" altLang="en-US" b="1">
                <a:solidFill>
                  <a:srgbClr val="000099"/>
                </a:solidFill>
              </a:rPr>
              <a:t>：流出电子</a:t>
            </a:r>
          </a:p>
        </p:txBody>
      </p:sp>
      <p:sp>
        <p:nvSpPr>
          <p:cNvPr id="657508" name="Text Box 100">
            <a:extLst>
              <a:ext uri="{FF2B5EF4-FFF2-40B4-BE49-F238E27FC236}">
                <a16:creationId xmlns:a16="http://schemas.microsoft.com/office/drawing/2014/main" id="{341F5D29-8749-43EB-B847-3EB825D4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              </a:t>
            </a:r>
            <a:r>
              <a:rPr lang="zh-CN" altLang="en-US" b="1">
                <a:solidFill>
                  <a:srgbClr val="000099"/>
                </a:solidFill>
              </a:rPr>
              <a:t>由外电源决定</a:t>
            </a:r>
          </a:p>
          <a:p>
            <a:r>
              <a:rPr lang="zh-CN" altLang="en-US" b="1">
                <a:solidFill>
                  <a:srgbClr val="FF3300"/>
                </a:solidFill>
              </a:rPr>
              <a:t>阳极</a:t>
            </a:r>
            <a:r>
              <a:rPr lang="zh-CN" altLang="en-US" b="1">
                <a:solidFill>
                  <a:srgbClr val="000099"/>
                </a:solidFill>
              </a:rPr>
              <a:t>：</a:t>
            </a:r>
            <a:r>
              <a:rPr lang="zh-CN" altLang="en-US" sz="1600" b="1">
                <a:solidFill>
                  <a:srgbClr val="000099"/>
                </a:solidFill>
              </a:rPr>
              <a:t>连电源正极</a:t>
            </a:r>
            <a:r>
              <a:rPr lang="zh-CN" altLang="en-US" b="1">
                <a:solidFill>
                  <a:srgbClr val="000099"/>
                </a:solidFill>
              </a:rPr>
              <a:t>  </a:t>
            </a:r>
            <a:r>
              <a:rPr lang="zh-CN" altLang="en-US" b="1">
                <a:solidFill>
                  <a:srgbClr val="FF3300"/>
                </a:solidFill>
              </a:rPr>
              <a:t>阴极</a:t>
            </a:r>
            <a:r>
              <a:rPr lang="zh-CN" altLang="en-US" b="1">
                <a:solidFill>
                  <a:srgbClr val="000099"/>
                </a:solidFill>
              </a:rPr>
              <a:t>：</a:t>
            </a:r>
            <a:r>
              <a:rPr lang="zh-CN" altLang="en-US" sz="1600" b="1">
                <a:solidFill>
                  <a:srgbClr val="000099"/>
                </a:solidFill>
              </a:rPr>
              <a:t>连电源负极</a:t>
            </a:r>
          </a:p>
        </p:txBody>
      </p:sp>
      <p:sp>
        <p:nvSpPr>
          <p:cNvPr id="657509" name="Text Box 101">
            <a:extLst>
              <a:ext uri="{FF2B5EF4-FFF2-40B4-BE49-F238E27FC236}">
                <a16:creationId xmlns:a16="http://schemas.microsoft.com/office/drawing/2014/main" id="{BDA83D57-D6BE-4FA1-A431-741C4BD7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3505201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（外电路）负极 </a:t>
            </a:r>
            <a:r>
              <a:rPr lang="en-US" altLang="zh-CN" b="1">
                <a:solidFill>
                  <a:srgbClr val="000099"/>
                </a:solidFill>
              </a:rPr>
              <a:t>→ </a:t>
            </a:r>
            <a:r>
              <a:rPr lang="zh-CN" altLang="en-US" b="1">
                <a:solidFill>
                  <a:srgbClr val="000099"/>
                </a:solidFill>
              </a:rPr>
              <a:t>正极</a:t>
            </a:r>
            <a:r>
              <a:rPr lang="zh-CN" altLang="en-US"/>
              <a:t> </a:t>
            </a:r>
          </a:p>
        </p:txBody>
      </p:sp>
      <p:sp>
        <p:nvSpPr>
          <p:cNvPr id="657510" name="Text Box 102">
            <a:extLst>
              <a:ext uri="{FF2B5EF4-FFF2-40B4-BE49-F238E27FC236}">
                <a16:creationId xmlns:a16="http://schemas.microsoft.com/office/drawing/2014/main" id="{29E31916-F5C2-44A8-AA44-262584E6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29001"/>
            <a:ext cx="2909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负极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阴极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阳极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正极</a:t>
            </a:r>
          </a:p>
        </p:txBody>
      </p:sp>
      <p:sp>
        <p:nvSpPr>
          <p:cNvPr id="657511" name="Text Box 103">
            <a:extLst>
              <a:ext uri="{FF2B5EF4-FFF2-40B4-BE49-F238E27FC236}">
                <a16:creationId xmlns:a16="http://schemas.microsoft.com/office/drawing/2014/main" id="{729AC490-1757-4BA1-96E4-83FE3571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4149726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正极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负极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电解质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正极</a:t>
            </a:r>
          </a:p>
        </p:txBody>
      </p:sp>
      <p:sp>
        <p:nvSpPr>
          <p:cNvPr id="657512" name="Text Box 104">
            <a:extLst>
              <a:ext uri="{FF2B5EF4-FFF2-40B4-BE49-F238E27FC236}">
                <a16:creationId xmlns:a16="http://schemas.microsoft.com/office/drawing/2014/main" id="{BDA15E2D-86AD-41C8-86E2-2814ECFC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21163"/>
            <a:ext cx="381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正极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阳极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电解质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阴极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负极</a:t>
            </a:r>
          </a:p>
        </p:txBody>
      </p:sp>
      <p:sp>
        <p:nvSpPr>
          <p:cNvPr id="657513" name="Text Box 105">
            <a:extLst>
              <a:ext uri="{FF2B5EF4-FFF2-40B4-BE49-F238E27FC236}">
                <a16:creationId xmlns:a16="http://schemas.microsoft.com/office/drawing/2014/main" id="{5D65B78A-945F-42ED-AA1E-E47E6D5F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4648201"/>
            <a:ext cx="40322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负极：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Zn - 2e</a:t>
            </a:r>
            <a:r>
              <a:rPr lang="en-US" altLang="zh-CN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=Zn</a:t>
            </a:r>
            <a:r>
              <a:rPr lang="en-US" altLang="zh-CN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2+</a:t>
            </a:r>
            <a:r>
              <a:rPr lang="zh-CN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（氧化反应）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 正极：</a:t>
            </a:r>
            <a:r>
              <a:rPr lang="en-US" altLang="zh-CN" b="1">
                <a:solidFill>
                  <a:srgbClr val="000099"/>
                </a:solidFill>
              </a:rPr>
              <a:t>2H</a:t>
            </a:r>
            <a:r>
              <a:rPr lang="en-US" altLang="zh-CN" b="1" baseline="30000">
                <a:solidFill>
                  <a:srgbClr val="000099"/>
                </a:solidFill>
              </a:rPr>
              <a:t>+ 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+  2e</a:t>
            </a:r>
            <a:r>
              <a:rPr lang="en-US" altLang="zh-CN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000099"/>
                </a:solidFill>
              </a:rPr>
              <a:t>=H</a:t>
            </a:r>
            <a:r>
              <a:rPr lang="en-US" altLang="zh-CN" b="1" baseline="-30000">
                <a:solidFill>
                  <a:srgbClr val="000099"/>
                </a:solidFill>
              </a:rPr>
              <a:t>2</a:t>
            </a:r>
            <a:r>
              <a:rPr lang="en-US" altLang="zh-CN" b="1"/>
              <a:t>↑</a:t>
            </a:r>
            <a:r>
              <a:rPr lang="zh-CN" altLang="en-US" b="1">
                <a:solidFill>
                  <a:srgbClr val="000099"/>
                </a:solidFill>
              </a:rPr>
              <a:t>（还原原应）</a:t>
            </a:r>
            <a:r>
              <a:rPr lang="zh-CN" altLang="en-US"/>
              <a:t> </a:t>
            </a:r>
          </a:p>
        </p:txBody>
      </p:sp>
      <p:sp>
        <p:nvSpPr>
          <p:cNvPr id="657514" name="Text Box 106">
            <a:extLst>
              <a:ext uri="{FF2B5EF4-FFF2-40B4-BE49-F238E27FC236}">
                <a16:creationId xmlns:a16="http://schemas.microsoft.com/office/drawing/2014/main" id="{76A4EC20-08E1-4363-863F-9D20E6B8D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72440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99"/>
                </a:solidFill>
              </a:rPr>
              <a:t>阳极：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2 Cl</a:t>
            </a:r>
            <a:r>
              <a:rPr lang="en-US" altLang="zh-CN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  - 2e</a:t>
            </a:r>
            <a:r>
              <a:rPr lang="en-US" altLang="zh-CN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= Cl</a:t>
            </a:r>
            <a:r>
              <a:rPr lang="en-US" altLang="zh-CN" b="1" baseline="-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000099"/>
                </a:solidFill>
              </a:rPr>
              <a:t>  </a:t>
            </a:r>
            <a:r>
              <a:rPr lang="en-US" altLang="zh-CN" b="1"/>
              <a:t>↑</a:t>
            </a:r>
            <a:r>
              <a:rPr lang="en-US" altLang="zh-CN" b="1">
                <a:solidFill>
                  <a:srgbClr val="000099"/>
                </a:solidFill>
              </a:rPr>
              <a:t>(</a:t>
            </a:r>
            <a:r>
              <a:rPr lang="zh-CN" altLang="en-US" b="1">
                <a:solidFill>
                  <a:srgbClr val="000099"/>
                </a:solidFill>
              </a:rPr>
              <a:t>氧化反应</a:t>
            </a:r>
            <a:r>
              <a:rPr lang="en-US" altLang="zh-CN" b="1">
                <a:solidFill>
                  <a:srgbClr val="000099"/>
                </a:solidFill>
              </a:rPr>
              <a:t>)</a:t>
            </a:r>
          </a:p>
          <a:p>
            <a:r>
              <a:rPr lang="zh-CN" altLang="en-US" b="1">
                <a:solidFill>
                  <a:srgbClr val="000099"/>
                </a:solidFill>
              </a:rPr>
              <a:t>阴极</a:t>
            </a:r>
            <a:r>
              <a:rPr lang="en-US" altLang="zh-CN" b="1">
                <a:solidFill>
                  <a:srgbClr val="000099"/>
                </a:solidFill>
              </a:rPr>
              <a:t>:  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Cu</a:t>
            </a:r>
            <a:r>
              <a:rPr lang="en-US" altLang="zh-CN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2+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 +  2e</a:t>
            </a:r>
            <a:r>
              <a:rPr lang="en-US" altLang="zh-CN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</a:rPr>
              <a:t> = Cu      </a:t>
            </a:r>
            <a:r>
              <a:rPr lang="en-US" altLang="zh-CN" b="1">
                <a:solidFill>
                  <a:srgbClr val="000099"/>
                </a:solidFill>
              </a:rPr>
              <a:t>(</a:t>
            </a:r>
            <a:r>
              <a:rPr lang="zh-CN" altLang="en-US" b="1">
                <a:solidFill>
                  <a:srgbClr val="000099"/>
                </a:solidFill>
              </a:rPr>
              <a:t>还原反应</a:t>
            </a:r>
            <a:r>
              <a:rPr lang="en-US" altLang="zh-CN" b="1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657515" name="Text Box 107">
            <a:extLst>
              <a:ext uri="{FF2B5EF4-FFF2-40B4-BE49-F238E27FC236}">
                <a16:creationId xmlns:a16="http://schemas.microsoft.com/office/drawing/2014/main" id="{80C3B2F5-92FD-4FCE-828B-CAFB745E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150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化学能</a:t>
            </a:r>
            <a:r>
              <a:rPr lang="en-US" altLang="zh-CN" b="1">
                <a:solidFill>
                  <a:srgbClr val="000099"/>
                </a:solidFill>
              </a:rPr>
              <a:t>→ </a:t>
            </a:r>
            <a:r>
              <a:rPr lang="zh-CN" altLang="en-US" b="1">
                <a:solidFill>
                  <a:srgbClr val="000099"/>
                </a:solidFill>
              </a:rPr>
              <a:t>电能</a:t>
            </a:r>
          </a:p>
        </p:txBody>
      </p:sp>
      <p:sp>
        <p:nvSpPr>
          <p:cNvPr id="657516" name="Text Box 108">
            <a:extLst>
              <a:ext uri="{FF2B5EF4-FFF2-40B4-BE49-F238E27FC236}">
                <a16:creationId xmlns:a16="http://schemas.microsoft.com/office/drawing/2014/main" id="{336691A2-5B76-468D-88C6-13D3FE80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7150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电能</a:t>
            </a:r>
            <a:r>
              <a:rPr lang="en-US" altLang="zh-CN" b="1">
                <a:solidFill>
                  <a:srgbClr val="000099"/>
                </a:solidFill>
              </a:rPr>
              <a:t>→</a:t>
            </a:r>
            <a:r>
              <a:rPr lang="zh-CN" altLang="en-US" b="1">
                <a:solidFill>
                  <a:srgbClr val="000099"/>
                </a:solidFill>
              </a:rPr>
              <a:t>化学能</a:t>
            </a:r>
          </a:p>
        </p:txBody>
      </p:sp>
      <p:sp>
        <p:nvSpPr>
          <p:cNvPr id="657517" name="Text Box 109">
            <a:extLst>
              <a:ext uri="{FF2B5EF4-FFF2-40B4-BE49-F238E27FC236}">
                <a16:creationId xmlns:a16="http://schemas.microsoft.com/office/drawing/2014/main" id="{11BDBE81-5BAB-410B-9AC7-E7DC0051C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3246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设计电池、金属防腐</a:t>
            </a:r>
          </a:p>
        </p:txBody>
      </p:sp>
      <p:sp>
        <p:nvSpPr>
          <p:cNvPr id="657518" name="Text Box 110">
            <a:extLst>
              <a:ext uri="{FF2B5EF4-FFF2-40B4-BE49-F238E27FC236}">
                <a16:creationId xmlns:a16="http://schemas.microsoft.com/office/drawing/2014/main" id="{CF7BC965-3749-4E9A-A1CF-C50873C0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324601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99"/>
                </a:solidFill>
              </a:rPr>
              <a:t>氯碱工业、电镀、电冶、金属精炼</a:t>
            </a:r>
          </a:p>
        </p:txBody>
      </p:sp>
      <p:sp>
        <p:nvSpPr>
          <p:cNvPr id="19567" name="Text Box 111">
            <a:extLst>
              <a:ext uri="{FF2B5EF4-FFF2-40B4-BE49-F238E27FC236}">
                <a16:creationId xmlns:a16="http://schemas.microsoft.com/office/drawing/2014/main" id="{5A8691A7-FB28-40F9-93A0-EA25349B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765175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99"/>
                </a:solidFill>
              </a:rPr>
              <a:t>铜锌原电池</a:t>
            </a:r>
          </a:p>
        </p:txBody>
      </p:sp>
      <p:sp>
        <p:nvSpPr>
          <p:cNvPr id="19568" name="Text Box 112">
            <a:extLst>
              <a:ext uri="{FF2B5EF4-FFF2-40B4-BE49-F238E27FC236}">
                <a16:creationId xmlns:a16="http://schemas.microsoft.com/office/drawing/2014/main" id="{CDCD2812-831B-456D-9BCF-CBEFA07C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836613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</a:rPr>
              <a:t>电解氯化铜溶液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7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7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503" grpId="0"/>
      <p:bldP spid="657504" grpId="0"/>
      <p:bldP spid="657505" grpId="0"/>
      <p:bldP spid="657506" grpId="0"/>
      <p:bldP spid="657507" grpId="0"/>
      <p:bldP spid="657508" grpId="0"/>
      <p:bldP spid="657509" grpId="0"/>
      <p:bldP spid="657510" grpId="0"/>
      <p:bldP spid="657511" grpId="0"/>
      <p:bldP spid="657512" grpId="0"/>
      <p:bldP spid="657513" grpId="0"/>
      <p:bldP spid="657514" grpId="0"/>
      <p:bldP spid="657515" grpId="0"/>
      <p:bldP spid="657516" grpId="0"/>
      <p:bldP spid="657517" grpId="0"/>
      <p:bldP spid="6575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羊皮纸">
            <a:extLst>
              <a:ext uri="{FF2B5EF4-FFF2-40B4-BE49-F238E27FC236}">
                <a16:creationId xmlns:a16="http://schemas.microsoft.com/office/drawing/2014/main" id="{9F636406-6E28-4CFE-940E-E0D66B697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88913"/>
            <a:ext cx="30480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★</a:t>
            </a:r>
            <a:r>
              <a:rPr lang="zh-CN" altLang="en-US" sz="360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电解规律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85D90B2-DAEF-4701-8C92-07CB3A03D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1766888"/>
            <a:ext cx="2598738" cy="152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EAA1AE2-7FC8-4FD2-BA68-3C6AA5FDF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146300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0B393DF-258E-4C14-9E63-AAF31B6E7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4" y="1384300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66D795F-C5DC-481A-A16E-B47A38DE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1371600"/>
            <a:ext cx="288925" cy="15255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3600" b="1" u="sng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16F3879A-C538-4310-A073-31B1ED42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33600"/>
            <a:ext cx="2598738" cy="1143000"/>
          </a:xfrm>
          <a:prstGeom prst="rect">
            <a:avLst/>
          </a:prstGeom>
          <a:solidFill>
            <a:srgbClr val="66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3600" b="1" u="sng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42752B76-D0C3-4E9D-B918-F2E4C0CCABD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438400"/>
            <a:ext cx="304800" cy="457200"/>
            <a:chOff x="3960" y="2532"/>
            <a:chExt cx="540" cy="1092"/>
          </a:xfrm>
        </p:grpSpPr>
        <p:sp>
          <p:nvSpPr>
            <p:cNvPr id="21513" name="Oval 9">
              <a:extLst>
                <a:ext uri="{FF2B5EF4-FFF2-40B4-BE49-F238E27FC236}">
                  <a16:creationId xmlns:a16="http://schemas.microsoft.com/office/drawing/2014/main" id="{9B54175A-BF87-4472-AF32-21CC5C78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1514" name="Oval 10">
              <a:extLst>
                <a:ext uri="{FF2B5EF4-FFF2-40B4-BE49-F238E27FC236}">
                  <a16:creationId xmlns:a16="http://schemas.microsoft.com/office/drawing/2014/main" id="{C29F7C82-CB01-4677-9C19-3B008BFB9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1515" name="Oval 11">
              <a:extLst>
                <a:ext uri="{FF2B5EF4-FFF2-40B4-BE49-F238E27FC236}">
                  <a16:creationId xmlns:a16="http://schemas.microsoft.com/office/drawing/2014/main" id="{245AD104-1952-4A5B-91F2-90E2A81E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1516" name="Oval 12">
              <a:extLst>
                <a:ext uri="{FF2B5EF4-FFF2-40B4-BE49-F238E27FC236}">
                  <a16:creationId xmlns:a16="http://schemas.microsoft.com/office/drawing/2014/main" id="{D7D69B27-20D2-4771-9619-C87C3CAD2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  <p:sp>
          <p:nvSpPr>
            <p:cNvPr id="21517" name="Oval 13">
              <a:extLst>
                <a:ext uri="{FF2B5EF4-FFF2-40B4-BE49-F238E27FC236}">
                  <a16:creationId xmlns:a16="http://schemas.microsoft.com/office/drawing/2014/main" id="{BA559C6D-9F60-41DF-8217-A85F343A1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3600" b="1" u="sng"/>
            </a:p>
          </p:txBody>
        </p:sp>
      </p:grpSp>
      <p:sp>
        <p:nvSpPr>
          <p:cNvPr id="539662" name="Line 14">
            <a:extLst>
              <a:ext uri="{FF2B5EF4-FFF2-40B4-BE49-F238E27FC236}">
                <a16:creationId xmlns:a16="http://schemas.microsoft.com/office/drawing/2014/main" id="{E6FAF0B2-A87D-49F7-A334-0CF5CA963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8013" y="2146300"/>
            <a:ext cx="0" cy="763588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9663" name="Line 15">
            <a:extLst>
              <a:ext uri="{FF2B5EF4-FFF2-40B4-BE49-F238E27FC236}">
                <a16:creationId xmlns:a16="http://schemas.microsoft.com/office/drawing/2014/main" id="{E4330C03-B70C-41BF-AC50-A55CA6EE5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146300"/>
            <a:ext cx="0" cy="763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9664" name="Line 16">
            <a:extLst>
              <a:ext uri="{FF2B5EF4-FFF2-40B4-BE49-F238E27FC236}">
                <a16:creationId xmlns:a16="http://schemas.microsoft.com/office/drawing/2014/main" id="{0190C0C7-4BB9-4DCF-A6C4-91DC6A36F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5" y="2205039"/>
            <a:ext cx="0" cy="763587"/>
          </a:xfrm>
          <a:prstGeom prst="line">
            <a:avLst/>
          </a:prstGeom>
          <a:noFill/>
          <a:ln w="28575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9665" name="Line 17">
            <a:extLst>
              <a:ext uri="{FF2B5EF4-FFF2-40B4-BE49-F238E27FC236}">
                <a16:creationId xmlns:a16="http://schemas.microsoft.com/office/drawing/2014/main" id="{2258B072-2ABD-45CA-B318-6D07F7CF7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4850" y="2146300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9666" name="Line 18">
            <a:extLst>
              <a:ext uri="{FF2B5EF4-FFF2-40B4-BE49-F238E27FC236}">
                <a16:creationId xmlns:a16="http://schemas.microsoft.com/office/drawing/2014/main" id="{E425E9C0-454B-42BE-BD48-6836D55EF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863" y="2146300"/>
            <a:ext cx="0" cy="763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id="{9EA0B919-FC43-47CD-81E8-05CC542D3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313" y="812800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58202580-2A19-4B5E-9B87-A427E6BD3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38200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71BCDC27-7E6C-4D16-9D96-EB0C2EE07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675" y="623889"/>
            <a:ext cx="0" cy="3778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Line 22">
            <a:extLst>
              <a:ext uri="{FF2B5EF4-FFF2-40B4-BE49-F238E27FC236}">
                <a16:creationId xmlns:a16="http://schemas.microsoft.com/office/drawing/2014/main" id="{9030A4FC-D5D3-47C8-A856-14FC3ECC1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717550"/>
            <a:ext cx="0" cy="190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7" name="Line 23">
            <a:extLst>
              <a:ext uri="{FF2B5EF4-FFF2-40B4-BE49-F238E27FC236}">
                <a16:creationId xmlns:a16="http://schemas.microsoft.com/office/drawing/2014/main" id="{F4CBF324-A41E-446C-B88D-A57A3D3EF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1" y="812800"/>
            <a:ext cx="741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8" name="Line 24">
            <a:extLst>
              <a:ext uri="{FF2B5EF4-FFF2-40B4-BE49-F238E27FC236}">
                <a16:creationId xmlns:a16="http://schemas.microsoft.com/office/drawing/2014/main" id="{9A562D61-59D9-4B1D-AACF-7F500A56D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3" y="812800"/>
            <a:ext cx="0" cy="571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9673" name="Text Box 25">
            <a:extLst>
              <a:ext uri="{FF2B5EF4-FFF2-40B4-BE49-F238E27FC236}">
                <a16:creationId xmlns:a16="http://schemas.microsoft.com/office/drawing/2014/main" id="{A5BE69B2-B1FD-405A-B0A1-A36A8494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836614"/>
            <a:ext cx="1025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阴极</a:t>
            </a:r>
          </a:p>
        </p:txBody>
      </p:sp>
      <p:sp>
        <p:nvSpPr>
          <p:cNvPr id="539674" name="Text Box 26">
            <a:extLst>
              <a:ext uri="{FF2B5EF4-FFF2-40B4-BE49-F238E27FC236}">
                <a16:creationId xmlns:a16="http://schemas.microsoft.com/office/drawing/2014/main" id="{BCEF5582-DF82-4131-8D9F-C6EEA4A8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908050"/>
            <a:ext cx="93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阳极</a:t>
            </a:r>
          </a:p>
        </p:txBody>
      </p:sp>
      <p:sp>
        <p:nvSpPr>
          <p:cNvPr id="539675" name="Text Box 27">
            <a:extLst>
              <a:ext uri="{FF2B5EF4-FFF2-40B4-BE49-F238E27FC236}">
                <a16:creationId xmlns:a16="http://schemas.microsoft.com/office/drawing/2014/main" id="{941BDF1B-5948-4D1F-BFF1-3010AC92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2133601"/>
            <a:ext cx="5762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氯</a:t>
            </a:r>
          </a:p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气</a:t>
            </a:r>
          </a:p>
        </p:txBody>
      </p:sp>
      <p:sp>
        <p:nvSpPr>
          <p:cNvPr id="539676" name="Text Box 28">
            <a:extLst>
              <a:ext uri="{FF2B5EF4-FFF2-40B4-BE49-F238E27FC236}">
                <a16:creationId xmlns:a16="http://schemas.microsoft.com/office/drawing/2014/main" id="{F8D9F41C-250D-4669-B8ED-19D18D718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2338388"/>
            <a:ext cx="6302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400" b="1">
                <a:latin typeface="Times New Roman" panose="02020603050405020304" pitchFamily="18" charset="0"/>
              </a:rPr>
              <a:t>铜</a:t>
            </a:r>
          </a:p>
        </p:txBody>
      </p:sp>
      <p:grpSp>
        <p:nvGrpSpPr>
          <p:cNvPr id="21533" name="Group 29">
            <a:extLst>
              <a:ext uri="{FF2B5EF4-FFF2-40B4-BE49-F238E27FC236}">
                <a16:creationId xmlns:a16="http://schemas.microsoft.com/office/drawing/2014/main" id="{08D8C890-ED88-45B2-B69F-4E7D5B9F644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357563"/>
            <a:ext cx="8839200" cy="2743200"/>
            <a:chOff x="0" y="2160"/>
            <a:chExt cx="5760" cy="1728"/>
          </a:xfrm>
        </p:grpSpPr>
        <p:grpSp>
          <p:nvGrpSpPr>
            <p:cNvPr id="21534" name="Group 30">
              <a:extLst>
                <a:ext uri="{FF2B5EF4-FFF2-40B4-BE49-F238E27FC236}">
                  <a16:creationId xmlns:a16="http://schemas.microsoft.com/office/drawing/2014/main" id="{837B5E29-9C0F-4E86-8574-E4685BB50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60"/>
              <a:ext cx="1094" cy="528"/>
              <a:chOff x="0" y="0"/>
              <a:chExt cx="787" cy="748"/>
            </a:xfrm>
          </p:grpSpPr>
          <p:sp>
            <p:nvSpPr>
              <p:cNvPr id="21535" name="Rectangle 31">
                <a:extLst>
                  <a:ext uri="{FF2B5EF4-FFF2-40B4-BE49-F238E27FC236}">
                    <a16:creationId xmlns:a16="http://schemas.microsoft.com/office/drawing/2014/main" id="{00259D4C-79C7-4C1B-89E6-4E0B16395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0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400" b="1">
                    <a:latin typeface="Times New Roman" panose="02020603050405020304" pitchFamily="18" charset="0"/>
                  </a:rPr>
                  <a:t>实例</a:t>
                </a:r>
                <a:endParaRPr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6" name="Rectangle 32">
                <a:extLst>
                  <a:ext uri="{FF2B5EF4-FFF2-40B4-BE49-F238E27FC236}">
                    <a16:creationId xmlns:a16="http://schemas.microsoft.com/office/drawing/2014/main" id="{74D403FD-A42A-4FF3-A18E-265D79BF8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37" name="Group 33">
              <a:extLst>
                <a:ext uri="{FF2B5EF4-FFF2-40B4-BE49-F238E27FC236}">
                  <a16:creationId xmlns:a16="http://schemas.microsoft.com/office/drawing/2014/main" id="{4EB53EE8-969A-4262-8520-9D1C02B13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160"/>
              <a:ext cx="2506" cy="528"/>
              <a:chOff x="787" y="0"/>
              <a:chExt cx="1516" cy="748"/>
            </a:xfrm>
          </p:grpSpPr>
          <p:sp>
            <p:nvSpPr>
              <p:cNvPr id="21538" name="Rectangle 34">
                <a:extLst>
                  <a:ext uri="{FF2B5EF4-FFF2-40B4-BE49-F238E27FC236}">
                    <a16:creationId xmlns:a16="http://schemas.microsoft.com/office/drawing/2014/main" id="{D9078513-99A0-4EB4-BAA1-F99DB1574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0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400" b="1">
                    <a:latin typeface="Times New Roman" panose="02020603050405020304" pitchFamily="18" charset="0"/>
                  </a:rPr>
                  <a:t>电极反应</a:t>
                </a:r>
                <a:r>
                  <a:rPr lang="zh-CN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                 </a:t>
                </a:r>
                <a:endParaRPr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9" name="Rectangle 35">
                <a:extLst>
                  <a:ext uri="{FF2B5EF4-FFF2-40B4-BE49-F238E27FC236}">
                    <a16:creationId xmlns:a16="http://schemas.microsoft.com/office/drawing/2014/main" id="{7888B3A6-2E5E-425E-BF58-4CC50EC73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0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40" name="Group 36">
              <a:extLst>
                <a:ext uri="{FF2B5EF4-FFF2-40B4-BE49-F238E27FC236}">
                  <a16:creationId xmlns:a16="http://schemas.microsoft.com/office/drawing/2014/main" id="{131E8619-DB36-4B10-BC7B-82333010B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60"/>
              <a:ext cx="816" cy="528"/>
              <a:chOff x="2303" y="0"/>
              <a:chExt cx="456" cy="748"/>
            </a:xfrm>
          </p:grpSpPr>
          <p:sp>
            <p:nvSpPr>
              <p:cNvPr id="21541" name="Rectangle 37">
                <a:extLst>
                  <a:ext uri="{FF2B5EF4-FFF2-40B4-BE49-F238E27FC236}">
                    <a16:creationId xmlns:a16="http://schemas.microsoft.com/office/drawing/2014/main" id="{F33058F9-74C1-42C9-9024-97D0F23FE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0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000" b="1">
                    <a:latin typeface="Times New Roman" panose="02020603050405020304" pitchFamily="18" charset="0"/>
                  </a:rPr>
                  <a:t>电解质浓度</a:t>
                </a:r>
                <a:endParaRPr lang="zh-CN" altLang="en-US" sz="2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2" name="Rectangle 38">
                <a:extLst>
                  <a:ext uri="{FF2B5EF4-FFF2-40B4-BE49-F238E27FC236}">
                    <a16:creationId xmlns:a16="http://schemas.microsoft.com/office/drawing/2014/main" id="{7006758B-6F24-4986-8260-6C0B072E2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0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43" name="Group 39">
              <a:extLst>
                <a:ext uri="{FF2B5EF4-FFF2-40B4-BE49-F238E27FC236}">
                  <a16:creationId xmlns:a16="http://schemas.microsoft.com/office/drawing/2014/main" id="{5F691115-D777-44D6-8913-EFFD70115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160"/>
              <a:ext cx="480" cy="528"/>
              <a:chOff x="2759" y="0"/>
              <a:chExt cx="518" cy="748"/>
            </a:xfrm>
          </p:grpSpPr>
          <p:sp>
            <p:nvSpPr>
              <p:cNvPr id="21544" name="Rectangle 40">
                <a:extLst>
                  <a:ext uri="{FF2B5EF4-FFF2-40B4-BE49-F238E27FC236}">
                    <a16:creationId xmlns:a16="http://schemas.microsoft.com/office/drawing/2014/main" id="{944FA481-4800-4613-8FB0-C50697776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0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</a:rPr>
                  <a:t>PH</a:t>
                </a:r>
                <a:r>
                  <a:rPr lang="zh-CN" altLang="en-US" sz="2400" b="1">
                    <a:latin typeface="Times New Roman" panose="02020603050405020304" pitchFamily="18" charset="0"/>
                  </a:rPr>
                  <a:t>值</a:t>
                </a:r>
                <a:endParaRPr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5" name="Rectangle 41">
                <a:extLst>
                  <a:ext uri="{FF2B5EF4-FFF2-40B4-BE49-F238E27FC236}">
                    <a16:creationId xmlns:a16="http://schemas.microsoft.com/office/drawing/2014/main" id="{5932D7C4-6447-4285-839B-592EDB759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0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46" name="Group 42">
              <a:extLst>
                <a:ext uri="{FF2B5EF4-FFF2-40B4-BE49-F238E27FC236}">
                  <a16:creationId xmlns:a16="http://schemas.microsoft.com/office/drawing/2014/main" id="{E9B0DF7B-B689-4C97-9934-707767326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160"/>
              <a:ext cx="864" cy="528"/>
              <a:chOff x="3277" y="0"/>
              <a:chExt cx="868" cy="748"/>
            </a:xfrm>
          </p:grpSpPr>
          <p:sp>
            <p:nvSpPr>
              <p:cNvPr id="21547" name="Rectangle 43">
                <a:extLst>
                  <a:ext uri="{FF2B5EF4-FFF2-40B4-BE49-F238E27FC236}">
                    <a16:creationId xmlns:a16="http://schemas.microsoft.com/office/drawing/2014/main" id="{233535B0-31DD-428E-A751-B6DABEC23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" y="0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溶液复原</a:t>
                </a:r>
                <a:endParaRPr lang="zh-CN" altLang="en-US" sz="2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lang="zh-CN" altLang="en-US" sz="2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8" name="Rectangle 44">
                <a:extLst>
                  <a:ext uri="{FF2B5EF4-FFF2-40B4-BE49-F238E27FC236}">
                    <a16:creationId xmlns:a16="http://schemas.microsoft.com/office/drawing/2014/main" id="{800E8A07-273F-463F-AB3E-C2B3DFB8F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0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49" name="Group 45">
              <a:extLst>
                <a:ext uri="{FF2B5EF4-FFF2-40B4-BE49-F238E27FC236}">
                  <a16:creationId xmlns:a16="http://schemas.microsoft.com/office/drawing/2014/main" id="{B5EBBB2B-A462-4C3E-A291-B315F9F1E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88"/>
              <a:ext cx="1094" cy="1197"/>
              <a:chOff x="0" y="748"/>
              <a:chExt cx="787" cy="748"/>
            </a:xfrm>
          </p:grpSpPr>
          <p:sp>
            <p:nvSpPr>
              <p:cNvPr id="21550" name="Rectangle 46">
                <a:extLst>
                  <a:ext uri="{FF2B5EF4-FFF2-40B4-BE49-F238E27FC236}">
                    <a16:creationId xmlns:a16="http://schemas.microsoft.com/office/drawing/2014/main" id="{073562E9-1D1C-42AE-918A-4986ACCE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748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800" b="1">
                    <a:latin typeface="Times New Roman" panose="02020603050405020304" pitchFamily="18" charset="0"/>
                  </a:rPr>
                  <a:t>CuCl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</a:p>
              <a:p>
                <a:pPr algn="ctr" eaLnBrk="0" hangingPunct="0"/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51" name="Rectangle 47">
                <a:extLst>
                  <a:ext uri="{FF2B5EF4-FFF2-40B4-BE49-F238E27FC236}">
                    <a16:creationId xmlns:a16="http://schemas.microsoft.com/office/drawing/2014/main" id="{22F68B91-3908-48DD-A8D4-53B029AC0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48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52" name="Group 48">
              <a:extLst>
                <a:ext uri="{FF2B5EF4-FFF2-40B4-BE49-F238E27FC236}">
                  <a16:creationId xmlns:a16="http://schemas.microsoft.com/office/drawing/2014/main" id="{BC0935A8-391C-411A-B8FF-35722F260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688"/>
              <a:ext cx="2505" cy="1200"/>
              <a:chOff x="787" y="748"/>
              <a:chExt cx="1516" cy="748"/>
            </a:xfrm>
          </p:grpSpPr>
          <p:sp>
            <p:nvSpPr>
              <p:cNvPr id="21553" name="Rectangle 49">
                <a:extLst>
                  <a:ext uri="{FF2B5EF4-FFF2-40B4-BE49-F238E27FC236}">
                    <a16:creationId xmlns:a16="http://schemas.microsoft.com/office/drawing/2014/main" id="{E6852E49-5EEC-48D4-B604-BF3CD761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748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4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 </a:t>
                </a:r>
                <a:endParaRPr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54" name="Rectangle 50">
                <a:extLst>
                  <a:ext uri="{FF2B5EF4-FFF2-40B4-BE49-F238E27FC236}">
                    <a16:creationId xmlns:a16="http://schemas.microsoft.com/office/drawing/2014/main" id="{76F5ACA1-703D-402E-8263-C071337C6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748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55" name="Group 51">
              <a:extLst>
                <a:ext uri="{FF2B5EF4-FFF2-40B4-BE49-F238E27FC236}">
                  <a16:creationId xmlns:a16="http://schemas.microsoft.com/office/drawing/2014/main" id="{796C05E5-11C8-4155-8038-53D8AAFBE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688"/>
              <a:ext cx="816" cy="1198"/>
              <a:chOff x="2303" y="748"/>
              <a:chExt cx="456" cy="748"/>
            </a:xfrm>
          </p:grpSpPr>
          <p:sp>
            <p:nvSpPr>
              <p:cNvPr id="21556" name="Rectangle 52">
                <a:extLst>
                  <a:ext uri="{FF2B5EF4-FFF2-40B4-BE49-F238E27FC236}">
                    <a16:creationId xmlns:a16="http://schemas.microsoft.com/office/drawing/2014/main" id="{A3D749C1-342D-42D9-AA96-2C463020B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748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57" name="Rectangle 53">
                <a:extLst>
                  <a:ext uri="{FF2B5EF4-FFF2-40B4-BE49-F238E27FC236}">
                    <a16:creationId xmlns:a16="http://schemas.microsoft.com/office/drawing/2014/main" id="{DAE96D96-B350-4933-A38E-261CEF550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748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58" name="Group 54">
              <a:extLst>
                <a:ext uri="{FF2B5EF4-FFF2-40B4-BE49-F238E27FC236}">
                  <a16:creationId xmlns:a16="http://schemas.microsoft.com/office/drawing/2014/main" id="{A4ACC569-C63F-4B05-8513-1D99988BC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688"/>
              <a:ext cx="480" cy="1197"/>
              <a:chOff x="2759" y="748"/>
              <a:chExt cx="518" cy="748"/>
            </a:xfrm>
          </p:grpSpPr>
          <p:sp>
            <p:nvSpPr>
              <p:cNvPr id="21559" name="Rectangle 55">
                <a:extLst>
                  <a:ext uri="{FF2B5EF4-FFF2-40B4-BE49-F238E27FC236}">
                    <a16:creationId xmlns:a16="http://schemas.microsoft.com/office/drawing/2014/main" id="{ED675586-733A-4D70-B76B-8149483F3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748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60" name="Rectangle 56">
                <a:extLst>
                  <a:ext uri="{FF2B5EF4-FFF2-40B4-BE49-F238E27FC236}">
                    <a16:creationId xmlns:a16="http://schemas.microsoft.com/office/drawing/2014/main" id="{5E6BD03B-E95D-48CE-B347-F8827BD58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748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  <p:grpSp>
          <p:nvGrpSpPr>
            <p:cNvPr id="21561" name="Group 57">
              <a:extLst>
                <a:ext uri="{FF2B5EF4-FFF2-40B4-BE49-F238E27FC236}">
                  <a16:creationId xmlns:a16="http://schemas.microsoft.com/office/drawing/2014/main" id="{2222DCC2-0B63-4437-A2D3-93D3996E9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688"/>
              <a:ext cx="864" cy="1197"/>
              <a:chOff x="3277" y="748"/>
              <a:chExt cx="868" cy="748"/>
            </a:xfrm>
          </p:grpSpPr>
          <p:sp>
            <p:nvSpPr>
              <p:cNvPr id="21562" name="Rectangle 58">
                <a:extLst>
                  <a:ext uri="{FF2B5EF4-FFF2-40B4-BE49-F238E27FC236}">
                    <a16:creationId xmlns:a16="http://schemas.microsoft.com/office/drawing/2014/main" id="{41E1140E-C693-48B1-A999-9DE29DAC4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" y="748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563" name="Rectangle 59">
                <a:extLst>
                  <a:ext uri="{FF2B5EF4-FFF2-40B4-BE49-F238E27FC236}">
                    <a16:creationId xmlns:a16="http://schemas.microsoft.com/office/drawing/2014/main" id="{9546BE96-8778-40B5-9D13-698D2DF23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748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3600" b="1" u="sng"/>
              </a:p>
            </p:txBody>
          </p:sp>
        </p:grpSp>
      </p:grpSp>
      <p:sp>
        <p:nvSpPr>
          <p:cNvPr id="539708" name="Text Box 60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9555CEA2-929D-4F31-80D0-66E1DE15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267201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阳极：</a:t>
            </a:r>
            <a:r>
              <a:rPr lang="en-US" altLang="zh-CN" sz="2800" b="1">
                <a:latin typeface="Times New Roman" panose="02020603050405020304" pitchFamily="18" charset="0"/>
              </a:rPr>
              <a:t>2Cl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-</a:t>
            </a:r>
            <a:r>
              <a:rPr lang="en-US" altLang="zh-CN" sz="2800" b="1">
                <a:latin typeface="Times New Roman" panose="02020603050405020304" pitchFamily="18" charset="0"/>
              </a:rPr>
              <a:t>-2 e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-</a:t>
            </a:r>
            <a:r>
              <a:rPr lang="en-US" altLang="zh-CN" sz="2800" b="1">
                <a:latin typeface="Times New Roman" panose="02020603050405020304" pitchFamily="18" charset="0"/>
              </a:rPr>
              <a:t> =Cl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</a:rPr>
              <a:t>↑</a:t>
            </a:r>
          </a:p>
        </p:txBody>
      </p:sp>
      <p:sp>
        <p:nvSpPr>
          <p:cNvPr id="539709" name="Text Box 61">
            <a:extLst>
              <a:ext uri="{FF2B5EF4-FFF2-40B4-BE49-F238E27FC236}">
                <a16:creationId xmlns:a16="http://schemas.microsoft.com/office/drawing/2014/main" id="{76B2CE02-A986-4786-BD35-455F93DA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006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阴极：</a:t>
            </a:r>
            <a:r>
              <a:rPr lang="en-US" altLang="zh-CN" sz="2800" b="1">
                <a:latin typeface="Times New Roman" panose="02020603050405020304" pitchFamily="18" charset="0"/>
              </a:rPr>
              <a:t>Cu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2+</a:t>
            </a:r>
            <a:r>
              <a:rPr lang="en-US" altLang="zh-CN" sz="2800" b="1">
                <a:latin typeface="Times New Roman" panose="02020603050405020304" pitchFamily="18" charset="0"/>
              </a:rPr>
              <a:t>+ 2e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-</a:t>
            </a:r>
            <a:r>
              <a:rPr lang="en-US" altLang="zh-CN" sz="2800" b="1">
                <a:latin typeface="Times New Roman" panose="02020603050405020304" pitchFamily="18" charset="0"/>
              </a:rPr>
              <a:t>=2Cu↓</a:t>
            </a:r>
          </a:p>
        </p:txBody>
      </p:sp>
      <p:sp>
        <p:nvSpPr>
          <p:cNvPr id="539710" name="Text Box 62">
            <a:extLst>
              <a:ext uri="{FF2B5EF4-FFF2-40B4-BE49-F238E27FC236}">
                <a16:creationId xmlns:a16="http://schemas.microsoft.com/office/drawing/2014/main" id="{A5A63849-95E1-4D3D-90EE-20641275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减小</a:t>
            </a:r>
          </a:p>
        </p:txBody>
      </p:sp>
      <p:sp>
        <p:nvSpPr>
          <p:cNvPr id="539711" name="Text Box 63">
            <a:extLst>
              <a:ext uri="{FF2B5EF4-FFF2-40B4-BE49-F238E27FC236}">
                <a16:creationId xmlns:a16="http://schemas.microsoft.com/office/drawing/2014/main" id="{6B9CC5C1-2D4C-44AA-AA54-DEF7C760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202" y="4572000"/>
            <a:ext cx="5539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减小</a:t>
            </a:r>
          </a:p>
        </p:txBody>
      </p:sp>
      <p:sp>
        <p:nvSpPr>
          <p:cNvPr id="539712" name="Text Box 64">
            <a:extLst>
              <a:ext uri="{FF2B5EF4-FFF2-40B4-BE49-F238E27FC236}">
                <a16:creationId xmlns:a16="http://schemas.microsoft.com/office/drawing/2014/main" id="{A98D3A7A-2360-4005-A6E3-5DF2E24F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6482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CuCl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69" name="Rectangle 65">
            <a:extLst>
              <a:ext uri="{FF2B5EF4-FFF2-40B4-BE49-F238E27FC236}">
                <a16:creationId xmlns:a16="http://schemas.microsoft.com/office/drawing/2014/main" id="{445DDFF2-E598-43D4-B452-982747A1A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1" y="2743201"/>
            <a:ext cx="162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CuCl</a:t>
            </a:r>
            <a:r>
              <a:rPr lang="en-US" altLang="zh-CN" sz="20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0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</a:p>
        </p:txBody>
      </p:sp>
      <p:grpSp>
        <p:nvGrpSpPr>
          <p:cNvPr id="14" name="Group 66">
            <a:extLst>
              <a:ext uri="{FF2B5EF4-FFF2-40B4-BE49-F238E27FC236}">
                <a16:creationId xmlns:a16="http://schemas.microsoft.com/office/drawing/2014/main" id="{71A65CBD-B42F-41E6-8885-E0186A25A52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229225"/>
            <a:ext cx="3962400" cy="623888"/>
            <a:chOff x="1200" y="3294"/>
            <a:chExt cx="2496" cy="393"/>
          </a:xfrm>
        </p:grpSpPr>
        <p:sp>
          <p:nvSpPr>
            <p:cNvPr id="21571" name="Text Box 67">
              <a:extLst>
                <a:ext uri="{FF2B5EF4-FFF2-40B4-BE49-F238E27FC236}">
                  <a16:creationId xmlns:a16="http://schemas.microsoft.com/office/drawing/2014/main" id="{55913426-3BC6-4D32-A9F7-A72F0AF04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360"/>
              <a:ext cx="2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</a:rPr>
                <a:t>CuCl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</a:rPr>
                <a:t>           Cu+Cl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</a:rPr>
                <a:t> ↑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21572" name="Group 68">
              <a:extLst>
                <a:ext uri="{FF2B5EF4-FFF2-40B4-BE49-F238E27FC236}">
                  <a16:creationId xmlns:a16="http://schemas.microsoft.com/office/drawing/2014/main" id="{D6926074-AEE0-465B-96D1-43EC25D9C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3294"/>
              <a:ext cx="528" cy="288"/>
              <a:chOff x="2976" y="3216"/>
              <a:chExt cx="528" cy="288"/>
            </a:xfrm>
          </p:grpSpPr>
          <p:sp>
            <p:nvSpPr>
              <p:cNvPr id="21573" name="Text Box 69">
                <a:extLst>
                  <a:ext uri="{FF2B5EF4-FFF2-40B4-BE49-F238E27FC236}">
                    <a16:creationId xmlns:a16="http://schemas.microsoft.com/office/drawing/2014/main" id="{C49736D6-B9A1-4C48-B038-19B42FA67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3216"/>
                <a:ext cx="528" cy="258"/>
              </a:xfrm>
              <a:prstGeom prst="rect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latin typeface="Times New Roman" panose="02020603050405020304" pitchFamily="18" charset="0"/>
                  </a:rPr>
                  <a:t>电解</a:t>
                </a:r>
              </a:p>
            </p:txBody>
          </p:sp>
          <p:sp>
            <p:nvSpPr>
              <p:cNvPr id="21574" name="Line 70">
                <a:extLst>
                  <a:ext uri="{FF2B5EF4-FFF2-40B4-BE49-F238E27FC236}">
                    <a16:creationId xmlns:a16="http://schemas.microsoft.com/office/drawing/2014/main" id="{53EDFE32-3BB6-46CE-90F9-5BE17F86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504"/>
                <a:ext cx="38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5" name="Line 71">
                <a:extLst>
                  <a:ext uri="{FF2B5EF4-FFF2-40B4-BE49-F238E27FC236}">
                    <a16:creationId xmlns:a16="http://schemas.microsoft.com/office/drawing/2014/main" id="{67DE371C-514C-46BF-8C2A-9870537E7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38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39720" name="Text Box 72">
            <a:extLst>
              <a:ext uri="{FF2B5EF4-FFF2-40B4-BE49-F238E27FC236}">
                <a16:creationId xmlns:a16="http://schemas.microsoft.com/office/drawing/2014/main" id="{6ED90136-F50A-4CE9-B6D6-CEDC20BD9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4143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电解电解质型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3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73" grpId="0"/>
      <p:bldP spid="539674" grpId="0"/>
      <p:bldP spid="539675" grpId="0"/>
      <p:bldP spid="539676" grpId="0"/>
      <p:bldP spid="539708" grpId="0"/>
      <p:bldP spid="539709" grpId="0"/>
      <p:bldP spid="539710" grpId="0"/>
      <p:bldP spid="539711" grpId="0"/>
      <p:bldP spid="539712" grpId="0"/>
      <p:bldP spid="5397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948</Words>
  <Application>Microsoft Office PowerPoint</Application>
  <PresentationFormat>宽屏</PresentationFormat>
  <Paragraphs>252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等线 Light</vt:lpstr>
      <vt:lpstr>仿宋_GB2312</vt:lpstr>
      <vt:lpstr>黑体</vt:lpstr>
      <vt:lpstr>楷体_GB2312</vt:lpstr>
      <vt:lpstr>隶书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    一、电解原理</vt:lpstr>
      <vt:lpstr>为什么？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 晨帆</dc:creator>
  <cp:lastModifiedBy>赵 晨帆</cp:lastModifiedBy>
  <cp:revision>1</cp:revision>
  <dcterms:created xsi:type="dcterms:W3CDTF">2021-12-13T02:57:29Z</dcterms:created>
  <dcterms:modified xsi:type="dcterms:W3CDTF">2021-12-13T02:58:44Z</dcterms:modified>
</cp:coreProperties>
</file>