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5" r:id="rId3"/>
    <p:sldMasterId id="2147483669" r:id="rId4"/>
  </p:sldMasterIdLst>
  <p:notesMasterIdLst>
    <p:notesMasterId r:id="rId6"/>
  </p:notesMasterIdLst>
  <p:handoutMasterIdLst>
    <p:handoutMasterId r:id="rId21"/>
  </p:handoutMasterIdLst>
  <p:sldIdLst>
    <p:sldId id="367" r:id="rId5"/>
    <p:sldId id="406" r:id="rId7"/>
    <p:sldId id="414" r:id="rId8"/>
    <p:sldId id="403" r:id="rId9"/>
    <p:sldId id="407" r:id="rId10"/>
    <p:sldId id="430" r:id="rId11"/>
    <p:sldId id="431" r:id="rId12"/>
    <p:sldId id="432" r:id="rId13"/>
    <p:sldId id="433" r:id="rId14"/>
    <p:sldId id="434" r:id="rId15"/>
    <p:sldId id="435" r:id="rId16"/>
    <p:sldId id="409" r:id="rId17"/>
    <p:sldId id="410" r:id="rId18"/>
    <p:sldId id="411" r:id="rId19"/>
    <p:sldId id="259" r:id="rId20"/>
  </p:sldIdLst>
  <p:sldSz cx="12192000" cy="6858000"/>
  <p:notesSz cx="6858000" cy="9144000"/>
  <p:custDataLst>
    <p:tags r:id="rId25"/>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7EC1D2"/>
    <a:srgbClr val="CFE9F5"/>
    <a:srgbClr val="E5445B"/>
    <a:srgbClr val="000000"/>
    <a:srgbClr val="CF4951"/>
    <a:srgbClr val="3366FF"/>
    <a:srgbClr val="FF0000"/>
    <a:srgbClr val="FFFF66"/>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4"/>
  </p:normalViewPr>
  <p:slideViewPr>
    <p:cSldViewPr showGuides="1">
      <p:cViewPr varScale="1">
        <p:scale>
          <a:sx n="116" d="100"/>
          <a:sy n="116" d="100"/>
        </p:scale>
        <p:origin x="336" y="108"/>
      </p:cViewPr>
      <p:guideLst>
        <p:guide orient="horz" pos="2206"/>
        <p:guide pos="3840"/>
        <p:guide pos="438"/>
        <p:guide pos="724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1776"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2BADB0B-93D7-4A6C-A916-43A8E142006D}" type="doc">
      <dgm:prSet loTypeId="urn:microsoft.com/office/officeart/2008/layout/VerticalCurvedList#1" loCatId="list" qsTypeId="urn:microsoft.com/office/officeart/2005/8/quickstyle/simple5#1" qsCatId="simple" csTypeId="urn:microsoft.com/office/officeart/2005/8/colors/accent2_1#1" csCatId="accent2" phldr="1"/>
      <dgm:spPr/>
      <dgm:t>
        <a:bodyPr/>
        <a:lstStyle/>
        <a:p>
          <a:endParaRPr lang="zh-CN" altLang="en-US"/>
        </a:p>
      </dgm:t>
    </dgm:pt>
    <dgm:pt modelId="{965763A4-BCCB-45EC-B4BB-0E7A0353E8C4}">
      <dgm:prSet phldrT="[文本]"/>
      <dgm:spPr/>
      <dgm:t>
        <a:bodyPr/>
        <a:lstStyle/>
        <a:p>
          <a:r>
            <a:rPr lang="en-US" altLang="zh-CN" b="1" dirty="0">
              <a:latin typeface="+mn-lt"/>
              <a:cs typeface="Aharoni" panose="02010803020104030203" pitchFamily="2" charset="-79"/>
            </a:rPr>
            <a:t>Green tea</a:t>
          </a:r>
          <a:endParaRPr lang="zh-CN" altLang="en-US" b="1" dirty="0">
            <a:latin typeface="+mn-lt"/>
            <a:cs typeface="Aharoni" panose="02010803020104030203" pitchFamily="2" charset="-79"/>
          </a:endParaRPr>
        </a:p>
      </dgm:t>
    </dgm:pt>
    <dgm:pt modelId="{F19119E0-E9FD-43A2-A3BC-647B873A7641}" cxnId="{7A36BA18-C6F0-4007-A13A-1C827E7FE501}" type="parTrans">
      <dgm:prSet/>
      <dgm:spPr/>
      <dgm:t>
        <a:bodyPr/>
        <a:lstStyle/>
        <a:p>
          <a:endParaRPr lang="zh-CN" altLang="en-US" b="1">
            <a:latin typeface="+mn-lt"/>
            <a:cs typeface="Aharoni" panose="02010803020104030203" pitchFamily="2" charset="-79"/>
          </a:endParaRPr>
        </a:p>
      </dgm:t>
    </dgm:pt>
    <dgm:pt modelId="{A6E6DCDD-BA5A-4048-BB96-D6EBDAB43771}" cxnId="{7A36BA18-C6F0-4007-A13A-1C827E7FE501}" type="sibTrans">
      <dgm:prSet/>
      <dgm:spPr/>
      <dgm:t>
        <a:bodyPr/>
        <a:lstStyle/>
        <a:p>
          <a:endParaRPr lang="zh-CN" altLang="en-US" b="1">
            <a:latin typeface="+mn-lt"/>
            <a:cs typeface="Aharoni" panose="02010803020104030203" pitchFamily="2" charset="-79"/>
          </a:endParaRPr>
        </a:p>
      </dgm:t>
    </dgm:pt>
    <dgm:pt modelId="{61EED07F-6154-472F-A903-EC9BC4D5AF3D}">
      <dgm:prSet phldrT="[文本]"/>
      <dgm:spPr/>
      <dgm:t>
        <a:bodyPr/>
        <a:lstStyle/>
        <a:p>
          <a:r>
            <a:rPr lang="en-US" altLang="zh-CN" b="1" dirty="0">
              <a:latin typeface="+mn-lt"/>
              <a:cs typeface="Aharoni" panose="02010803020104030203" pitchFamily="2" charset="-79"/>
            </a:rPr>
            <a:t>Black tea</a:t>
          </a:r>
          <a:endParaRPr lang="zh-CN" altLang="en-US" b="1" dirty="0">
            <a:latin typeface="+mn-lt"/>
            <a:cs typeface="Aharoni" panose="02010803020104030203" pitchFamily="2" charset="-79"/>
          </a:endParaRPr>
        </a:p>
      </dgm:t>
    </dgm:pt>
    <dgm:pt modelId="{57660257-BC51-4573-85BA-DF09FB27273A}" cxnId="{DAFE5D61-22B3-460D-B051-DD2EAD5135AA}" type="parTrans">
      <dgm:prSet/>
      <dgm:spPr/>
      <dgm:t>
        <a:bodyPr/>
        <a:lstStyle/>
        <a:p>
          <a:endParaRPr lang="zh-CN" altLang="en-US" b="1">
            <a:latin typeface="+mn-lt"/>
            <a:cs typeface="Aharoni" panose="02010803020104030203" pitchFamily="2" charset="-79"/>
          </a:endParaRPr>
        </a:p>
      </dgm:t>
    </dgm:pt>
    <dgm:pt modelId="{640591EE-0493-46D3-8141-67E650EC0587}" cxnId="{DAFE5D61-22B3-460D-B051-DD2EAD5135AA}" type="sibTrans">
      <dgm:prSet/>
      <dgm:spPr/>
      <dgm:t>
        <a:bodyPr/>
        <a:lstStyle/>
        <a:p>
          <a:endParaRPr lang="zh-CN" altLang="en-US" b="1">
            <a:latin typeface="+mn-lt"/>
            <a:cs typeface="Aharoni" panose="02010803020104030203" pitchFamily="2" charset="-79"/>
          </a:endParaRPr>
        </a:p>
      </dgm:t>
    </dgm:pt>
    <dgm:pt modelId="{0408404A-0DF4-481E-9B2C-4EAC7D9467DE}">
      <dgm:prSet phldrT="[文本]"/>
      <dgm:spPr/>
      <dgm:t>
        <a:bodyPr/>
        <a:lstStyle/>
        <a:p>
          <a:r>
            <a:rPr lang="en-US" altLang="zh-CN" b="1" dirty="0">
              <a:latin typeface="+mn-lt"/>
              <a:cs typeface="Aharoni" panose="02010803020104030203" pitchFamily="2" charset="-79"/>
            </a:rPr>
            <a:t>Dark tea</a:t>
          </a:r>
          <a:endParaRPr lang="zh-CN" altLang="en-US" b="1" dirty="0">
            <a:latin typeface="+mn-lt"/>
            <a:cs typeface="Aharoni" panose="02010803020104030203" pitchFamily="2" charset="-79"/>
          </a:endParaRPr>
        </a:p>
      </dgm:t>
    </dgm:pt>
    <dgm:pt modelId="{0B26AFC1-5AD8-4013-92EB-A16443831E1D}" cxnId="{36E0AD4E-89AC-4F77-982D-DE5351AD2EF6}" type="parTrans">
      <dgm:prSet/>
      <dgm:spPr/>
      <dgm:t>
        <a:bodyPr/>
        <a:lstStyle/>
        <a:p>
          <a:endParaRPr lang="zh-CN" altLang="en-US" b="1">
            <a:latin typeface="+mn-lt"/>
            <a:cs typeface="Aharoni" panose="02010803020104030203" pitchFamily="2" charset="-79"/>
          </a:endParaRPr>
        </a:p>
      </dgm:t>
    </dgm:pt>
    <dgm:pt modelId="{127D6072-FAF1-42D5-81BD-6FC1EE9A038B}" cxnId="{36E0AD4E-89AC-4F77-982D-DE5351AD2EF6}" type="sibTrans">
      <dgm:prSet/>
      <dgm:spPr/>
      <dgm:t>
        <a:bodyPr/>
        <a:lstStyle/>
        <a:p>
          <a:endParaRPr lang="zh-CN" altLang="en-US" b="1">
            <a:latin typeface="+mn-lt"/>
            <a:cs typeface="Aharoni" panose="02010803020104030203" pitchFamily="2" charset="-79"/>
          </a:endParaRPr>
        </a:p>
      </dgm:t>
    </dgm:pt>
    <dgm:pt modelId="{E558A78C-DFA6-4D0F-B31E-D1BA0510F6F8}">
      <dgm:prSet/>
      <dgm:spPr/>
      <dgm:t>
        <a:bodyPr/>
        <a:lstStyle/>
        <a:p>
          <a:r>
            <a:rPr lang="en-US" altLang="zh-CN" b="1" dirty="0">
              <a:latin typeface="+mn-lt"/>
              <a:cs typeface="Aharoni" panose="02010803020104030203" pitchFamily="2" charset="-79"/>
            </a:rPr>
            <a:t>White tea</a:t>
          </a:r>
          <a:endParaRPr lang="zh-CN" altLang="en-US" b="1" dirty="0">
            <a:latin typeface="+mn-lt"/>
            <a:cs typeface="Aharoni" panose="02010803020104030203" pitchFamily="2" charset="-79"/>
          </a:endParaRPr>
        </a:p>
      </dgm:t>
    </dgm:pt>
    <dgm:pt modelId="{8E834F73-BF4E-4CDE-9056-4E515BE387D2}" cxnId="{52C44EED-451B-418C-997B-FFB8F7F79DF7}" type="parTrans">
      <dgm:prSet/>
      <dgm:spPr/>
      <dgm:t>
        <a:bodyPr/>
        <a:lstStyle/>
        <a:p>
          <a:endParaRPr lang="zh-CN" altLang="en-US" b="1">
            <a:latin typeface="+mn-lt"/>
            <a:cs typeface="Aharoni" panose="02010803020104030203" pitchFamily="2" charset="-79"/>
          </a:endParaRPr>
        </a:p>
      </dgm:t>
    </dgm:pt>
    <dgm:pt modelId="{C5F26CE1-3FCA-4083-8C8F-9AB6001D8595}" cxnId="{52C44EED-451B-418C-997B-FFB8F7F79DF7}" type="sibTrans">
      <dgm:prSet/>
      <dgm:spPr/>
      <dgm:t>
        <a:bodyPr/>
        <a:lstStyle/>
        <a:p>
          <a:endParaRPr lang="zh-CN" altLang="en-US" b="1">
            <a:latin typeface="+mn-lt"/>
            <a:cs typeface="Aharoni" panose="02010803020104030203" pitchFamily="2" charset="-79"/>
          </a:endParaRPr>
        </a:p>
      </dgm:t>
    </dgm:pt>
    <dgm:pt modelId="{015A0F9D-D136-4FB5-A91B-10F7155CFA8E}">
      <dgm:prSet/>
      <dgm:spPr/>
      <dgm:t>
        <a:bodyPr/>
        <a:lstStyle/>
        <a:p>
          <a:r>
            <a:rPr lang="en-US" altLang="zh-CN" b="1" dirty="0">
              <a:latin typeface="+mn-lt"/>
              <a:cs typeface="Aharoni" panose="02010803020104030203" pitchFamily="2" charset="-79"/>
            </a:rPr>
            <a:t>Oolong tea</a:t>
          </a:r>
          <a:endParaRPr lang="zh-CN" altLang="en-US" b="1" dirty="0">
            <a:latin typeface="+mn-lt"/>
            <a:cs typeface="Aharoni" panose="02010803020104030203" pitchFamily="2" charset="-79"/>
          </a:endParaRPr>
        </a:p>
      </dgm:t>
    </dgm:pt>
    <dgm:pt modelId="{BB9F2C1F-6ED0-4AED-A154-6725C23FBAD9}" cxnId="{747337BE-36AD-4257-9301-59991AE95927}" type="parTrans">
      <dgm:prSet/>
      <dgm:spPr/>
      <dgm:t>
        <a:bodyPr/>
        <a:lstStyle/>
        <a:p>
          <a:endParaRPr lang="zh-CN" altLang="en-US" b="1">
            <a:latin typeface="+mn-lt"/>
            <a:cs typeface="Aharoni" panose="02010803020104030203" pitchFamily="2" charset="-79"/>
          </a:endParaRPr>
        </a:p>
      </dgm:t>
    </dgm:pt>
    <dgm:pt modelId="{E2B4AFE4-D143-45BA-B1B0-80A8851EDDDF}" cxnId="{747337BE-36AD-4257-9301-59991AE95927}" type="sibTrans">
      <dgm:prSet/>
      <dgm:spPr/>
      <dgm:t>
        <a:bodyPr/>
        <a:lstStyle/>
        <a:p>
          <a:endParaRPr lang="zh-CN" altLang="en-US" b="1">
            <a:latin typeface="+mn-lt"/>
            <a:cs typeface="Aharoni" panose="02010803020104030203" pitchFamily="2" charset="-79"/>
          </a:endParaRPr>
        </a:p>
      </dgm:t>
    </dgm:pt>
    <dgm:pt modelId="{9795405E-7908-4120-A558-18BC15087B47}">
      <dgm:prSet/>
      <dgm:spPr/>
      <dgm:t>
        <a:bodyPr/>
        <a:lstStyle/>
        <a:p>
          <a:r>
            <a:rPr lang="en-US" altLang="zh-CN" b="1" dirty="0">
              <a:latin typeface="+mn-lt"/>
              <a:cs typeface="Aharoni" panose="02010803020104030203" pitchFamily="2" charset="-79"/>
            </a:rPr>
            <a:t>Scented tea</a:t>
          </a:r>
          <a:endParaRPr lang="zh-CN" altLang="en-US" b="1" dirty="0">
            <a:latin typeface="+mn-lt"/>
            <a:cs typeface="Aharoni" panose="02010803020104030203" pitchFamily="2" charset="-79"/>
          </a:endParaRPr>
        </a:p>
      </dgm:t>
    </dgm:pt>
    <dgm:pt modelId="{0417EE63-7ADE-4B15-A9C2-83E479CD4F4F}" cxnId="{E936C1E2-4C1F-4CB7-8992-ABB436299B69}" type="parTrans">
      <dgm:prSet/>
      <dgm:spPr/>
      <dgm:t>
        <a:bodyPr/>
        <a:lstStyle/>
        <a:p>
          <a:endParaRPr lang="zh-CN" altLang="en-US" b="1">
            <a:latin typeface="+mn-lt"/>
            <a:cs typeface="Aharoni" panose="02010803020104030203" pitchFamily="2" charset="-79"/>
          </a:endParaRPr>
        </a:p>
      </dgm:t>
    </dgm:pt>
    <dgm:pt modelId="{ACA3B8B9-1C4D-4F93-B9F6-47906E055818}" cxnId="{E936C1E2-4C1F-4CB7-8992-ABB436299B69}" type="sibTrans">
      <dgm:prSet/>
      <dgm:spPr/>
      <dgm:t>
        <a:bodyPr/>
        <a:lstStyle/>
        <a:p>
          <a:endParaRPr lang="zh-CN" altLang="en-US" b="1">
            <a:latin typeface="+mn-lt"/>
            <a:cs typeface="Aharoni" panose="02010803020104030203" pitchFamily="2" charset="-79"/>
          </a:endParaRPr>
        </a:p>
      </dgm:t>
    </dgm:pt>
    <dgm:pt modelId="{F88A0AF3-525D-4C5B-9E0F-7B951EDC0144}" type="pres">
      <dgm:prSet presAssocID="{92BADB0B-93D7-4A6C-A916-43A8E142006D}" presName="Name0" presStyleCnt="0">
        <dgm:presLayoutVars>
          <dgm:chMax val="7"/>
          <dgm:chPref val="7"/>
          <dgm:dir/>
        </dgm:presLayoutVars>
      </dgm:prSet>
      <dgm:spPr/>
      <dgm:t>
        <a:bodyPr/>
        <a:lstStyle/>
        <a:p>
          <a:endParaRPr lang="zh-CN" altLang="en-US"/>
        </a:p>
      </dgm:t>
    </dgm:pt>
    <dgm:pt modelId="{3D399ABA-4AAD-435A-B110-BF5612C92915}" type="pres">
      <dgm:prSet presAssocID="{92BADB0B-93D7-4A6C-A916-43A8E142006D}" presName="Name1" presStyleCnt="0"/>
      <dgm:spPr/>
    </dgm:pt>
    <dgm:pt modelId="{BDB4D844-9540-4A8B-BD29-6A9B658C452A}" type="pres">
      <dgm:prSet presAssocID="{92BADB0B-93D7-4A6C-A916-43A8E142006D}" presName="cycle" presStyleCnt="0"/>
      <dgm:spPr/>
    </dgm:pt>
    <dgm:pt modelId="{4A55AC67-60B7-40B4-A59F-8DA667F45CE3}" type="pres">
      <dgm:prSet presAssocID="{92BADB0B-93D7-4A6C-A916-43A8E142006D}" presName="srcNode" presStyleLbl="node1" presStyleIdx="0" presStyleCnt="6"/>
      <dgm:spPr/>
    </dgm:pt>
    <dgm:pt modelId="{2B82ACF0-4695-41A7-ABA4-EC7C52DC4C39}" type="pres">
      <dgm:prSet presAssocID="{92BADB0B-93D7-4A6C-A916-43A8E142006D}" presName="conn" presStyleLbl="parChTrans1D2" presStyleIdx="0" presStyleCnt="1"/>
      <dgm:spPr/>
      <dgm:t>
        <a:bodyPr/>
        <a:lstStyle/>
        <a:p>
          <a:endParaRPr lang="zh-CN" altLang="en-US"/>
        </a:p>
      </dgm:t>
    </dgm:pt>
    <dgm:pt modelId="{A7BABADC-8358-4C44-B425-6DF4EAA8748C}" type="pres">
      <dgm:prSet presAssocID="{92BADB0B-93D7-4A6C-A916-43A8E142006D}" presName="extraNode" presStyleLbl="node1" presStyleIdx="0" presStyleCnt="6"/>
      <dgm:spPr/>
    </dgm:pt>
    <dgm:pt modelId="{EBCB267A-0C0F-4AFA-9C62-A8CE3EF2153D}" type="pres">
      <dgm:prSet presAssocID="{92BADB0B-93D7-4A6C-A916-43A8E142006D}" presName="dstNode" presStyleLbl="node1" presStyleIdx="0" presStyleCnt="6"/>
      <dgm:spPr/>
    </dgm:pt>
    <dgm:pt modelId="{306FCC75-5E6C-4E63-AD14-E30994F2AA7F}" type="pres">
      <dgm:prSet presAssocID="{965763A4-BCCB-45EC-B4BB-0E7A0353E8C4}" presName="text_1" presStyleLbl="node1" presStyleIdx="0" presStyleCnt="6">
        <dgm:presLayoutVars>
          <dgm:bulletEnabled val="1"/>
        </dgm:presLayoutVars>
      </dgm:prSet>
      <dgm:spPr/>
      <dgm:t>
        <a:bodyPr/>
        <a:lstStyle/>
        <a:p>
          <a:endParaRPr lang="zh-CN" altLang="en-US"/>
        </a:p>
      </dgm:t>
    </dgm:pt>
    <dgm:pt modelId="{7729F6D4-4597-4DBA-9FC1-98DFEA774609}" type="pres">
      <dgm:prSet presAssocID="{965763A4-BCCB-45EC-B4BB-0E7A0353E8C4}" presName="accent_1" presStyleCnt="0"/>
      <dgm:spPr/>
    </dgm:pt>
    <dgm:pt modelId="{DC1A376D-47E4-47D6-9F17-6D4182FD94F5}" type="pres">
      <dgm:prSet presAssocID="{965763A4-BCCB-45EC-B4BB-0E7A0353E8C4}" presName="accentRepeatNode" presStyleLbl="solidFgAcc1" presStyleIdx="0" presStyleCnt="6"/>
      <dgm:spPr/>
    </dgm:pt>
    <dgm:pt modelId="{E4A7D710-BC78-43CC-BB79-1DA29BE04567}" type="pres">
      <dgm:prSet presAssocID="{61EED07F-6154-472F-A903-EC9BC4D5AF3D}" presName="text_2" presStyleLbl="node1" presStyleIdx="1" presStyleCnt="6">
        <dgm:presLayoutVars>
          <dgm:bulletEnabled val="1"/>
        </dgm:presLayoutVars>
      </dgm:prSet>
      <dgm:spPr/>
      <dgm:t>
        <a:bodyPr/>
        <a:lstStyle/>
        <a:p>
          <a:endParaRPr lang="zh-CN" altLang="en-US"/>
        </a:p>
      </dgm:t>
    </dgm:pt>
    <dgm:pt modelId="{7B5C2BA9-95CC-4BC3-B816-3EC52D5C6493}" type="pres">
      <dgm:prSet presAssocID="{61EED07F-6154-472F-A903-EC9BC4D5AF3D}" presName="accent_2" presStyleCnt="0"/>
      <dgm:spPr/>
    </dgm:pt>
    <dgm:pt modelId="{23335DD5-0E40-4A03-A300-1D9AF15EEAB8}" type="pres">
      <dgm:prSet presAssocID="{61EED07F-6154-472F-A903-EC9BC4D5AF3D}" presName="accentRepeatNode" presStyleLbl="solidFgAcc1" presStyleIdx="1" presStyleCnt="6"/>
      <dgm:spPr/>
    </dgm:pt>
    <dgm:pt modelId="{09CDB132-EACD-4A89-8E52-673664CF1829}" type="pres">
      <dgm:prSet presAssocID="{0408404A-0DF4-481E-9B2C-4EAC7D9467DE}" presName="text_3" presStyleLbl="node1" presStyleIdx="2" presStyleCnt="6">
        <dgm:presLayoutVars>
          <dgm:bulletEnabled val="1"/>
        </dgm:presLayoutVars>
      </dgm:prSet>
      <dgm:spPr/>
      <dgm:t>
        <a:bodyPr/>
        <a:lstStyle/>
        <a:p>
          <a:endParaRPr lang="zh-CN" altLang="en-US"/>
        </a:p>
      </dgm:t>
    </dgm:pt>
    <dgm:pt modelId="{3A543789-F6C2-4937-9128-217B35A6500B}" type="pres">
      <dgm:prSet presAssocID="{0408404A-0DF4-481E-9B2C-4EAC7D9467DE}" presName="accent_3" presStyleCnt="0"/>
      <dgm:spPr/>
    </dgm:pt>
    <dgm:pt modelId="{276F3205-7ACF-4772-89BE-F9D5212ED4AB}" type="pres">
      <dgm:prSet presAssocID="{0408404A-0DF4-481E-9B2C-4EAC7D9467DE}" presName="accentRepeatNode" presStyleLbl="solidFgAcc1" presStyleIdx="2" presStyleCnt="6"/>
      <dgm:spPr/>
    </dgm:pt>
    <dgm:pt modelId="{598FA17B-7B3B-484D-A2A9-6EAE1B6A0258}" type="pres">
      <dgm:prSet presAssocID="{E558A78C-DFA6-4D0F-B31E-D1BA0510F6F8}" presName="text_4" presStyleLbl="node1" presStyleIdx="3" presStyleCnt="6">
        <dgm:presLayoutVars>
          <dgm:bulletEnabled val="1"/>
        </dgm:presLayoutVars>
      </dgm:prSet>
      <dgm:spPr/>
      <dgm:t>
        <a:bodyPr/>
        <a:lstStyle/>
        <a:p>
          <a:endParaRPr lang="zh-CN" altLang="en-US"/>
        </a:p>
      </dgm:t>
    </dgm:pt>
    <dgm:pt modelId="{5ECD701D-CD0A-4997-ABCA-E07905B938F7}" type="pres">
      <dgm:prSet presAssocID="{E558A78C-DFA6-4D0F-B31E-D1BA0510F6F8}" presName="accent_4" presStyleCnt="0"/>
      <dgm:spPr/>
    </dgm:pt>
    <dgm:pt modelId="{1561115F-9823-404E-A29C-050097A26489}" type="pres">
      <dgm:prSet presAssocID="{E558A78C-DFA6-4D0F-B31E-D1BA0510F6F8}" presName="accentRepeatNode" presStyleLbl="solidFgAcc1" presStyleIdx="3" presStyleCnt="6"/>
      <dgm:spPr/>
    </dgm:pt>
    <dgm:pt modelId="{97E78048-FA07-4C1D-BB59-152CCA56B75C}" type="pres">
      <dgm:prSet presAssocID="{015A0F9D-D136-4FB5-A91B-10F7155CFA8E}" presName="text_5" presStyleLbl="node1" presStyleIdx="4" presStyleCnt="6">
        <dgm:presLayoutVars>
          <dgm:bulletEnabled val="1"/>
        </dgm:presLayoutVars>
      </dgm:prSet>
      <dgm:spPr/>
      <dgm:t>
        <a:bodyPr/>
        <a:lstStyle/>
        <a:p>
          <a:endParaRPr lang="zh-CN" altLang="en-US"/>
        </a:p>
      </dgm:t>
    </dgm:pt>
    <dgm:pt modelId="{1B038453-8CEC-4A51-8B6B-0A8B280CD838}" type="pres">
      <dgm:prSet presAssocID="{015A0F9D-D136-4FB5-A91B-10F7155CFA8E}" presName="accent_5" presStyleCnt="0"/>
      <dgm:spPr/>
    </dgm:pt>
    <dgm:pt modelId="{BCBD61B6-1F7D-4D87-8E27-9EF8C039F2F3}" type="pres">
      <dgm:prSet presAssocID="{015A0F9D-D136-4FB5-A91B-10F7155CFA8E}" presName="accentRepeatNode" presStyleLbl="solidFgAcc1" presStyleIdx="4" presStyleCnt="6"/>
      <dgm:spPr/>
    </dgm:pt>
    <dgm:pt modelId="{9FE115CF-F8E1-44D2-B0E2-D7CF0163F28F}" type="pres">
      <dgm:prSet presAssocID="{9795405E-7908-4120-A558-18BC15087B47}" presName="text_6" presStyleLbl="node1" presStyleIdx="5" presStyleCnt="6">
        <dgm:presLayoutVars>
          <dgm:bulletEnabled val="1"/>
        </dgm:presLayoutVars>
      </dgm:prSet>
      <dgm:spPr/>
      <dgm:t>
        <a:bodyPr/>
        <a:lstStyle/>
        <a:p>
          <a:endParaRPr lang="zh-CN" altLang="en-US"/>
        </a:p>
      </dgm:t>
    </dgm:pt>
    <dgm:pt modelId="{ECB212D7-3AA6-49A0-8B78-E89783F57339}" type="pres">
      <dgm:prSet presAssocID="{9795405E-7908-4120-A558-18BC15087B47}" presName="accent_6" presStyleCnt="0"/>
      <dgm:spPr/>
    </dgm:pt>
    <dgm:pt modelId="{C2501FD5-52DF-484B-9706-A722E7CA52F8}" type="pres">
      <dgm:prSet presAssocID="{9795405E-7908-4120-A558-18BC15087B47}" presName="accentRepeatNode" presStyleLbl="solidFgAcc1" presStyleIdx="5" presStyleCnt="6"/>
      <dgm:spPr/>
    </dgm:pt>
  </dgm:ptLst>
  <dgm:cxnLst>
    <dgm:cxn modelId="{4F3D7755-6121-49C6-8AEE-44DFDF720E6E}" type="presOf" srcId="{0408404A-0DF4-481E-9B2C-4EAC7D9467DE}" destId="{09CDB132-EACD-4A89-8E52-673664CF1829}" srcOrd="0" destOrd="0" presId="urn:microsoft.com/office/officeart/2008/layout/VerticalCurvedList#1"/>
    <dgm:cxn modelId="{4AA01F26-2F02-479B-B744-2AD561D09123}" type="presOf" srcId="{92BADB0B-93D7-4A6C-A916-43A8E142006D}" destId="{F88A0AF3-525D-4C5B-9E0F-7B951EDC0144}" srcOrd="0" destOrd="0" presId="urn:microsoft.com/office/officeart/2008/layout/VerticalCurvedList#1"/>
    <dgm:cxn modelId="{E936C1E2-4C1F-4CB7-8992-ABB436299B69}" srcId="{92BADB0B-93D7-4A6C-A916-43A8E142006D}" destId="{9795405E-7908-4120-A558-18BC15087B47}" srcOrd="5" destOrd="0" parTransId="{0417EE63-7ADE-4B15-A9C2-83E479CD4F4F}" sibTransId="{ACA3B8B9-1C4D-4F93-B9F6-47906E055818}"/>
    <dgm:cxn modelId="{1D479567-A88B-48DB-B7E6-0881AE4B890A}" type="presOf" srcId="{9795405E-7908-4120-A558-18BC15087B47}" destId="{9FE115CF-F8E1-44D2-B0E2-D7CF0163F28F}" srcOrd="0" destOrd="0" presId="urn:microsoft.com/office/officeart/2008/layout/VerticalCurvedList#1"/>
    <dgm:cxn modelId="{7A36BA18-C6F0-4007-A13A-1C827E7FE501}" srcId="{92BADB0B-93D7-4A6C-A916-43A8E142006D}" destId="{965763A4-BCCB-45EC-B4BB-0E7A0353E8C4}" srcOrd="0" destOrd="0" parTransId="{F19119E0-E9FD-43A2-A3BC-647B873A7641}" sibTransId="{A6E6DCDD-BA5A-4048-BB96-D6EBDAB43771}"/>
    <dgm:cxn modelId="{07B14BCD-9924-4A11-9273-7FDF6BADE75A}" type="presOf" srcId="{61EED07F-6154-472F-A903-EC9BC4D5AF3D}" destId="{E4A7D710-BC78-43CC-BB79-1DA29BE04567}" srcOrd="0" destOrd="0" presId="urn:microsoft.com/office/officeart/2008/layout/VerticalCurvedList#1"/>
    <dgm:cxn modelId="{747337BE-36AD-4257-9301-59991AE95927}" srcId="{92BADB0B-93D7-4A6C-A916-43A8E142006D}" destId="{015A0F9D-D136-4FB5-A91B-10F7155CFA8E}" srcOrd="4" destOrd="0" parTransId="{BB9F2C1F-6ED0-4AED-A154-6725C23FBAD9}" sibTransId="{E2B4AFE4-D143-45BA-B1B0-80A8851EDDDF}"/>
    <dgm:cxn modelId="{7F8D5A76-AE25-4F28-98DE-6E4223C379CD}" type="presOf" srcId="{015A0F9D-D136-4FB5-A91B-10F7155CFA8E}" destId="{97E78048-FA07-4C1D-BB59-152CCA56B75C}" srcOrd="0" destOrd="0" presId="urn:microsoft.com/office/officeart/2008/layout/VerticalCurvedList#1"/>
    <dgm:cxn modelId="{1D593BBD-F0E8-49AE-A19C-5559ACE9B6C7}" type="presOf" srcId="{A6E6DCDD-BA5A-4048-BB96-D6EBDAB43771}" destId="{2B82ACF0-4695-41A7-ABA4-EC7C52DC4C39}" srcOrd="0" destOrd="0" presId="urn:microsoft.com/office/officeart/2008/layout/VerticalCurvedList#1"/>
    <dgm:cxn modelId="{36E0AD4E-89AC-4F77-982D-DE5351AD2EF6}" srcId="{92BADB0B-93D7-4A6C-A916-43A8E142006D}" destId="{0408404A-0DF4-481E-9B2C-4EAC7D9467DE}" srcOrd="2" destOrd="0" parTransId="{0B26AFC1-5AD8-4013-92EB-A16443831E1D}" sibTransId="{127D6072-FAF1-42D5-81BD-6FC1EE9A038B}"/>
    <dgm:cxn modelId="{DAFE5D61-22B3-460D-B051-DD2EAD5135AA}" srcId="{92BADB0B-93D7-4A6C-A916-43A8E142006D}" destId="{61EED07F-6154-472F-A903-EC9BC4D5AF3D}" srcOrd="1" destOrd="0" parTransId="{57660257-BC51-4573-85BA-DF09FB27273A}" sibTransId="{640591EE-0493-46D3-8141-67E650EC0587}"/>
    <dgm:cxn modelId="{4797FEFC-124D-4A8D-B773-09A219F3FB38}" type="presOf" srcId="{965763A4-BCCB-45EC-B4BB-0E7A0353E8C4}" destId="{306FCC75-5E6C-4E63-AD14-E30994F2AA7F}" srcOrd="0" destOrd="0" presId="urn:microsoft.com/office/officeart/2008/layout/VerticalCurvedList#1"/>
    <dgm:cxn modelId="{52C44EED-451B-418C-997B-FFB8F7F79DF7}" srcId="{92BADB0B-93D7-4A6C-A916-43A8E142006D}" destId="{E558A78C-DFA6-4D0F-B31E-D1BA0510F6F8}" srcOrd="3" destOrd="0" parTransId="{8E834F73-BF4E-4CDE-9056-4E515BE387D2}" sibTransId="{C5F26CE1-3FCA-4083-8C8F-9AB6001D8595}"/>
    <dgm:cxn modelId="{3E58304B-AC3D-4DED-87B7-9085B294184C}" type="presOf" srcId="{E558A78C-DFA6-4D0F-B31E-D1BA0510F6F8}" destId="{598FA17B-7B3B-484D-A2A9-6EAE1B6A0258}" srcOrd="0" destOrd="0" presId="urn:microsoft.com/office/officeart/2008/layout/VerticalCurvedList#1"/>
    <dgm:cxn modelId="{8DD14FE1-1D5F-4403-82A2-456395E480AB}" type="presParOf" srcId="{F88A0AF3-525D-4C5B-9E0F-7B951EDC0144}" destId="{3D399ABA-4AAD-435A-B110-BF5612C92915}" srcOrd="0" destOrd="0" presId="urn:microsoft.com/office/officeart/2008/layout/VerticalCurvedList#1"/>
    <dgm:cxn modelId="{7B5968B9-B2C7-4896-A502-04DDAFE4DC73}" type="presParOf" srcId="{3D399ABA-4AAD-435A-B110-BF5612C92915}" destId="{BDB4D844-9540-4A8B-BD29-6A9B658C452A}" srcOrd="0" destOrd="0" presId="urn:microsoft.com/office/officeart/2008/layout/VerticalCurvedList#1"/>
    <dgm:cxn modelId="{9E86B2DE-47BC-4871-A836-8C7564475900}" type="presParOf" srcId="{BDB4D844-9540-4A8B-BD29-6A9B658C452A}" destId="{4A55AC67-60B7-40B4-A59F-8DA667F45CE3}" srcOrd="0" destOrd="0" presId="urn:microsoft.com/office/officeart/2008/layout/VerticalCurvedList#1"/>
    <dgm:cxn modelId="{D0C3DF13-21B1-4B4C-B8A2-CD38705F662C}" type="presParOf" srcId="{BDB4D844-9540-4A8B-BD29-6A9B658C452A}" destId="{2B82ACF0-4695-41A7-ABA4-EC7C52DC4C39}" srcOrd="1" destOrd="0" presId="urn:microsoft.com/office/officeart/2008/layout/VerticalCurvedList#1"/>
    <dgm:cxn modelId="{E92BA38F-5CDD-4668-8877-6F5754D919A1}" type="presParOf" srcId="{BDB4D844-9540-4A8B-BD29-6A9B658C452A}" destId="{A7BABADC-8358-4C44-B425-6DF4EAA8748C}" srcOrd="2" destOrd="0" presId="urn:microsoft.com/office/officeart/2008/layout/VerticalCurvedList#1"/>
    <dgm:cxn modelId="{F6153852-16F1-4556-8618-6D6E735D7EE4}" type="presParOf" srcId="{BDB4D844-9540-4A8B-BD29-6A9B658C452A}" destId="{EBCB267A-0C0F-4AFA-9C62-A8CE3EF2153D}" srcOrd="3" destOrd="0" presId="urn:microsoft.com/office/officeart/2008/layout/VerticalCurvedList#1"/>
    <dgm:cxn modelId="{C1ECB580-30C8-48EF-99FC-2DDEC9CD0898}" type="presParOf" srcId="{3D399ABA-4AAD-435A-B110-BF5612C92915}" destId="{306FCC75-5E6C-4E63-AD14-E30994F2AA7F}" srcOrd="1" destOrd="0" presId="urn:microsoft.com/office/officeart/2008/layout/VerticalCurvedList#1"/>
    <dgm:cxn modelId="{F731374F-F12D-43A4-BD1C-5B14AE5FB2C3}" type="presParOf" srcId="{3D399ABA-4AAD-435A-B110-BF5612C92915}" destId="{7729F6D4-4597-4DBA-9FC1-98DFEA774609}" srcOrd="2" destOrd="0" presId="urn:microsoft.com/office/officeart/2008/layout/VerticalCurvedList#1"/>
    <dgm:cxn modelId="{914DD083-30FB-4568-BB30-16C816999C75}" type="presParOf" srcId="{7729F6D4-4597-4DBA-9FC1-98DFEA774609}" destId="{DC1A376D-47E4-47D6-9F17-6D4182FD94F5}" srcOrd="0" destOrd="0" presId="urn:microsoft.com/office/officeart/2008/layout/VerticalCurvedList#1"/>
    <dgm:cxn modelId="{75225E18-1DB3-4192-A8E7-BFA0BFEDD538}" type="presParOf" srcId="{3D399ABA-4AAD-435A-B110-BF5612C92915}" destId="{E4A7D710-BC78-43CC-BB79-1DA29BE04567}" srcOrd="3" destOrd="0" presId="urn:microsoft.com/office/officeart/2008/layout/VerticalCurvedList#1"/>
    <dgm:cxn modelId="{E774991E-BFB2-48A6-A5B5-6097970D7B86}" type="presParOf" srcId="{3D399ABA-4AAD-435A-B110-BF5612C92915}" destId="{7B5C2BA9-95CC-4BC3-B816-3EC52D5C6493}" srcOrd="4" destOrd="0" presId="urn:microsoft.com/office/officeart/2008/layout/VerticalCurvedList#1"/>
    <dgm:cxn modelId="{B1A2085F-FFE4-45B4-BE96-495EEF889334}" type="presParOf" srcId="{7B5C2BA9-95CC-4BC3-B816-3EC52D5C6493}" destId="{23335DD5-0E40-4A03-A300-1D9AF15EEAB8}" srcOrd="0" destOrd="0" presId="urn:microsoft.com/office/officeart/2008/layout/VerticalCurvedList#1"/>
    <dgm:cxn modelId="{25E30BAB-B542-4A35-9C47-38691A590826}" type="presParOf" srcId="{3D399ABA-4AAD-435A-B110-BF5612C92915}" destId="{09CDB132-EACD-4A89-8E52-673664CF1829}" srcOrd="5" destOrd="0" presId="urn:microsoft.com/office/officeart/2008/layout/VerticalCurvedList#1"/>
    <dgm:cxn modelId="{8B593828-2A30-4A19-8F1B-0ADACB84B314}" type="presParOf" srcId="{3D399ABA-4AAD-435A-B110-BF5612C92915}" destId="{3A543789-F6C2-4937-9128-217B35A6500B}" srcOrd="6" destOrd="0" presId="urn:microsoft.com/office/officeart/2008/layout/VerticalCurvedList#1"/>
    <dgm:cxn modelId="{15795E21-9F8A-412D-B0DA-F17CD6764036}" type="presParOf" srcId="{3A543789-F6C2-4937-9128-217B35A6500B}" destId="{276F3205-7ACF-4772-89BE-F9D5212ED4AB}" srcOrd="0" destOrd="0" presId="urn:microsoft.com/office/officeart/2008/layout/VerticalCurvedList#1"/>
    <dgm:cxn modelId="{5934C38B-FFA5-487F-812D-93343E6ED33D}" type="presParOf" srcId="{3D399ABA-4AAD-435A-B110-BF5612C92915}" destId="{598FA17B-7B3B-484D-A2A9-6EAE1B6A0258}" srcOrd="7" destOrd="0" presId="urn:microsoft.com/office/officeart/2008/layout/VerticalCurvedList#1"/>
    <dgm:cxn modelId="{BED0DC12-F693-4607-A94C-E2EBADCF4C5D}" type="presParOf" srcId="{3D399ABA-4AAD-435A-B110-BF5612C92915}" destId="{5ECD701D-CD0A-4997-ABCA-E07905B938F7}" srcOrd="8" destOrd="0" presId="urn:microsoft.com/office/officeart/2008/layout/VerticalCurvedList#1"/>
    <dgm:cxn modelId="{632F9C9B-559D-4566-91E7-45A84C37D8B8}" type="presParOf" srcId="{5ECD701D-CD0A-4997-ABCA-E07905B938F7}" destId="{1561115F-9823-404E-A29C-050097A26489}" srcOrd="0" destOrd="0" presId="urn:microsoft.com/office/officeart/2008/layout/VerticalCurvedList#1"/>
    <dgm:cxn modelId="{0CDDA4E9-FF3A-41CC-ACCE-BB512F534EF1}" type="presParOf" srcId="{3D399ABA-4AAD-435A-B110-BF5612C92915}" destId="{97E78048-FA07-4C1D-BB59-152CCA56B75C}" srcOrd="9" destOrd="0" presId="urn:microsoft.com/office/officeart/2008/layout/VerticalCurvedList#1"/>
    <dgm:cxn modelId="{7D5060DC-E64C-429F-8CBB-3321A37C0AD2}" type="presParOf" srcId="{3D399ABA-4AAD-435A-B110-BF5612C92915}" destId="{1B038453-8CEC-4A51-8B6B-0A8B280CD838}" srcOrd="10" destOrd="0" presId="urn:microsoft.com/office/officeart/2008/layout/VerticalCurvedList#1"/>
    <dgm:cxn modelId="{1480F969-80CC-4DDD-A476-120F682144E0}" type="presParOf" srcId="{1B038453-8CEC-4A51-8B6B-0A8B280CD838}" destId="{BCBD61B6-1F7D-4D87-8E27-9EF8C039F2F3}" srcOrd="0" destOrd="0" presId="urn:microsoft.com/office/officeart/2008/layout/VerticalCurvedList#1"/>
    <dgm:cxn modelId="{EC64BB6B-D6D7-46C1-BDB4-07483DA0EAA0}" type="presParOf" srcId="{3D399ABA-4AAD-435A-B110-BF5612C92915}" destId="{9FE115CF-F8E1-44D2-B0E2-D7CF0163F28F}" srcOrd="11" destOrd="0" presId="urn:microsoft.com/office/officeart/2008/layout/VerticalCurvedList#1"/>
    <dgm:cxn modelId="{5F0C6C84-8F7D-4739-B8D4-53F781C1346C}" type="presParOf" srcId="{3D399ABA-4AAD-435A-B110-BF5612C92915}" destId="{ECB212D7-3AA6-49A0-8B78-E89783F57339}" srcOrd="12" destOrd="0" presId="urn:microsoft.com/office/officeart/2008/layout/VerticalCurvedList#1"/>
    <dgm:cxn modelId="{D18F5844-7C6C-4912-ABED-AF99F9171D7A}" type="presParOf" srcId="{ECB212D7-3AA6-49A0-8B78-E89783F57339}" destId="{C2501FD5-52DF-484B-9706-A722E7CA52F8}"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ACF0-4695-41A7-ABA4-EC7C52DC4C39}">
      <dsp:nvSpPr>
        <dsp:cNvPr id="0" name=""/>
        <dsp:cNvSpPr/>
      </dsp:nvSpPr>
      <dsp:spPr>
        <a:xfrm>
          <a:off x="-5943293" y="-909485"/>
          <a:ext cx="7075280" cy="7075280"/>
        </a:xfrm>
        <a:prstGeom prst="blockArc">
          <a:avLst>
            <a:gd name="adj1" fmla="val 18900000"/>
            <a:gd name="adj2" fmla="val 2700000"/>
            <a:gd name="adj3" fmla="val 305"/>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FCC75-5E6C-4E63-AD14-E30994F2AA7F}">
      <dsp:nvSpPr>
        <dsp:cNvPr id="0" name=""/>
        <dsp:cNvSpPr/>
      </dsp:nvSpPr>
      <dsp:spPr>
        <a:xfrm>
          <a:off x="421652" y="276797"/>
          <a:ext cx="4806152" cy="55338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9249" tIns="53340" rIns="53340" bIns="53340" numCol="1" spcCol="1270" anchor="ctr" anchorCtr="0">
          <a:noAutofit/>
        </a:bodyPr>
        <a:lstStyle/>
        <a:p>
          <a:pPr lvl="0" algn="l" defTabSz="933450">
            <a:lnSpc>
              <a:spcPct val="90000"/>
            </a:lnSpc>
            <a:spcBef>
              <a:spcPct val="0"/>
            </a:spcBef>
            <a:spcAft>
              <a:spcPct val="35000"/>
            </a:spcAft>
          </a:pPr>
          <a:r>
            <a:rPr lang="en-US" altLang="zh-CN" sz="2100" b="1" kern="1200" dirty="0">
              <a:latin typeface="+mn-lt"/>
              <a:cs typeface="Aharoni" pitchFamily="2" charset="-79"/>
            </a:rPr>
            <a:t>Green tea</a:t>
          </a:r>
          <a:endParaRPr lang="zh-CN" altLang="en-US" sz="2100" b="1" kern="1200" dirty="0">
            <a:latin typeface="+mn-lt"/>
            <a:cs typeface="Aharoni" pitchFamily="2" charset="-79"/>
          </a:endParaRPr>
        </a:p>
      </dsp:txBody>
      <dsp:txXfrm>
        <a:off x="421652" y="276797"/>
        <a:ext cx="4806152" cy="553384"/>
      </dsp:txXfrm>
    </dsp:sp>
    <dsp:sp modelId="{DC1A376D-47E4-47D6-9F17-6D4182FD94F5}">
      <dsp:nvSpPr>
        <dsp:cNvPr id="0" name=""/>
        <dsp:cNvSpPr/>
      </dsp:nvSpPr>
      <dsp:spPr>
        <a:xfrm>
          <a:off x="75786" y="207624"/>
          <a:ext cx="691730" cy="69173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4A7D710-BC78-43CC-BB79-1DA29BE04567}">
      <dsp:nvSpPr>
        <dsp:cNvPr id="0" name=""/>
        <dsp:cNvSpPr/>
      </dsp:nvSpPr>
      <dsp:spPr>
        <a:xfrm>
          <a:off x="876848" y="1106768"/>
          <a:ext cx="4350956" cy="55338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9249" tIns="53340" rIns="53340" bIns="53340" numCol="1" spcCol="1270" anchor="ctr" anchorCtr="0">
          <a:noAutofit/>
        </a:bodyPr>
        <a:lstStyle/>
        <a:p>
          <a:pPr lvl="0" algn="l" defTabSz="933450">
            <a:lnSpc>
              <a:spcPct val="90000"/>
            </a:lnSpc>
            <a:spcBef>
              <a:spcPct val="0"/>
            </a:spcBef>
            <a:spcAft>
              <a:spcPct val="35000"/>
            </a:spcAft>
          </a:pPr>
          <a:r>
            <a:rPr lang="en-US" altLang="zh-CN" sz="2100" b="1" kern="1200" dirty="0">
              <a:latin typeface="+mn-lt"/>
              <a:cs typeface="Aharoni" pitchFamily="2" charset="-79"/>
            </a:rPr>
            <a:t>Black tea</a:t>
          </a:r>
          <a:endParaRPr lang="zh-CN" altLang="en-US" sz="2100" b="1" kern="1200" dirty="0">
            <a:latin typeface="+mn-lt"/>
            <a:cs typeface="Aharoni" pitchFamily="2" charset="-79"/>
          </a:endParaRPr>
        </a:p>
      </dsp:txBody>
      <dsp:txXfrm>
        <a:off x="876848" y="1106768"/>
        <a:ext cx="4350956" cy="553384"/>
      </dsp:txXfrm>
    </dsp:sp>
    <dsp:sp modelId="{23335DD5-0E40-4A03-A300-1D9AF15EEAB8}">
      <dsp:nvSpPr>
        <dsp:cNvPr id="0" name=""/>
        <dsp:cNvSpPr/>
      </dsp:nvSpPr>
      <dsp:spPr>
        <a:xfrm>
          <a:off x="530983" y="1037595"/>
          <a:ext cx="691730" cy="69173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9CDB132-EACD-4A89-8E52-673664CF1829}">
      <dsp:nvSpPr>
        <dsp:cNvPr id="0" name=""/>
        <dsp:cNvSpPr/>
      </dsp:nvSpPr>
      <dsp:spPr>
        <a:xfrm>
          <a:off x="1084998" y="1936739"/>
          <a:ext cx="4142806" cy="55338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9249" tIns="53340" rIns="53340" bIns="53340" numCol="1" spcCol="1270" anchor="ctr" anchorCtr="0">
          <a:noAutofit/>
        </a:bodyPr>
        <a:lstStyle/>
        <a:p>
          <a:pPr lvl="0" algn="l" defTabSz="933450">
            <a:lnSpc>
              <a:spcPct val="90000"/>
            </a:lnSpc>
            <a:spcBef>
              <a:spcPct val="0"/>
            </a:spcBef>
            <a:spcAft>
              <a:spcPct val="35000"/>
            </a:spcAft>
          </a:pPr>
          <a:r>
            <a:rPr lang="en-US" altLang="zh-CN" sz="2100" b="1" kern="1200" dirty="0">
              <a:latin typeface="+mn-lt"/>
              <a:cs typeface="Aharoni" pitchFamily="2" charset="-79"/>
            </a:rPr>
            <a:t>Dark tea</a:t>
          </a:r>
          <a:endParaRPr lang="zh-CN" altLang="en-US" sz="2100" b="1" kern="1200" dirty="0">
            <a:latin typeface="+mn-lt"/>
            <a:cs typeface="Aharoni" pitchFamily="2" charset="-79"/>
          </a:endParaRPr>
        </a:p>
      </dsp:txBody>
      <dsp:txXfrm>
        <a:off x="1084998" y="1936739"/>
        <a:ext cx="4142806" cy="553384"/>
      </dsp:txXfrm>
    </dsp:sp>
    <dsp:sp modelId="{276F3205-7ACF-4772-89BE-F9D5212ED4AB}">
      <dsp:nvSpPr>
        <dsp:cNvPr id="0" name=""/>
        <dsp:cNvSpPr/>
      </dsp:nvSpPr>
      <dsp:spPr>
        <a:xfrm>
          <a:off x="739133" y="1867566"/>
          <a:ext cx="691730" cy="69173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98FA17B-7B3B-484D-A2A9-6EAE1B6A0258}">
      <dsp:nvSpPr>
        <dsp:cNvPr id="0" name=""/>
        <dsp:cNvSpPr/>
      </dsp:nvSpPr>
      <dsp:spPr>
        <a:xfrm>
          <a:off x="1084998" y="2766185"/>
          <a:ext cx="4142806" cy="55338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9249" tIns="53340" rIns="53340" bIns="53340" numCol="1" spcCol="1270" anchor="ctr" anchorCtr="0">
          <a:noAutofit/>
        </a:bodyPr>
        <a:lstStyle/>
        <a:p>
          <a:pPr lvl="0" algn="l" defTabSz="933450">
            <a:lnSpc>
              <a:spcPct val="90000"/>
            </a:lnSpc>
            <a:spcBef>
              <a:spcPct val="0"/>
            </a:spcBef>
            <a:spcAft>
              <a:spcPct val="35000"/>
            </a:spcAft>
          </a:pPr>
          <a:r>
            <a:rPr lang="en-US" altLang="zh-CN" sz="2100" b="1" kern="1200" dirty="0">
              <a:latin typeface="+mn-lt"/>
              <a:cs typeface="Aharoni" pitchFamily="2" charset="-79"/>
            </a:rPr>
            <a:t>White tea</a:t>
          </a:r>
          <a:endParaRPr lang="zh-CN" altLang="en-US" sz="2100" b="1" kern="1200" dirty="0">
            <a:latin typeface="+mn-lt"/>
            <a:cs typeface="Aharoni" pitchFamily="2" charset="-79"/>
          </a:endParaRPr>
        </a:p>
      </dsp:txBody>
      <dsp:txXfrm>
        <a:off x="1084998" y="2766185"/>
        <a:ext cx="4142806" cy="553384"/>
      </dsp:txXfrm>
    </dsp:sp>
    <dsp:sp modelId="{1561115F-9823-404E-A29C-050097A26489}">
      <dsp:nvSpPr>
        <dsp:cNvPr id="0" name=""/>
        <dsp:cNvSpPr/>
      </dsp:nvSpPr>
      <dsp:spPr>
        <a:xfrm>
          <a:off x="739133" y="2697012"/>
          <a:ext cx="691730" cy="69173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7E78048-FA07-4C1D-BB59-152CCA56B75C}">
      <dsp:nvSpPr>
        <dsp:cNvPr id="0" name=""/>
        <dsp:cNvSpPr/>
      </dsp:nvSpPr>
      <dsp:spPr>
        <a:xfrm>
          <a:off x="876848" y="3596157"/>
          <a:ext cx="4350956" cy="55338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9249" tIns="53340" rIns="53340" bIns="53340" numCol="1" spcCol="1270" anchor="ctr" anchorCtr="0">
          <a:noAutofit/>
        </a:bodyPr>
        <a:lstStyle/>
        <a:p>
          <a:pPr lvl="0" algn="l" defTabSz="933450">
            <a:lnSpc>
              <a:spcPct val="90000"/>
            </a:lnSpc>
            <a:spcBef>
              <a:spcPct val="0"/>
            </a:spcBef>
            <a:spcAft>
              <a:spcPct val="35000"/>
            </a:spcAft>
          </a:pPr>
          <a:r>
            <a:rPr lang="en-US" altLang="zh-CN" sz="2100" b="1" kern="1200" dirty="0">
              <a:latin typeface="+mn-lt"/>
              <a:cs typeface="Aharoni" pitchFamily="2" charset="-79"/>
            </a:rPr>
            <a:t>Oolong tea</a:t>
          </a:r>
          <a:endParaRPr lang="zh-CN" altLang="en-US" sz="2100" b="1" kern="1200" dirty="0">
            <a:latin typeface="+mn-lt"/>
            <a:cs typeface="Aharoni" pitchFamily="2" charset="-79"/>
          </a:endParaRPr>
        </a:p>
      </dsp:txBody>
      <dsp:txXfrm>
        <a:off x="876848" y="3596157"/>
        <a:ext cx="4350956" cy="553384"/>
      </dsp:txXfrm>
    </dsp:sp>
    <dsp:sp modelId="{BCBD61B6-1F7D-4D87-8E27-9EF8C039F2F3}">
      <dsp:nvSpPr>
        <dsp:cNvPr id="0" name=""/>
        <dsp:cNvSpPr/>
      </dsp:nvSpPr>
      <dsp:spPr>
        <a:xfrm>
          <a:off x="530983" y="3526984"/>
          <a:ext cx="691730" cy="69173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FE115CF-F8E1-44D2-B0E2-D7CF0163F28F}">
      <dsp:nvSpPr>
        <dsp:cNvPr id="0" name=""/>
        <dsp:cNvSpPr/>
      </dsp:nvSpPr>
      <dsp:spPr>
        <a:xfrm>
          <a:off x="421652" y="4426128"/>
          <a:ext cx="4806152" cy="55338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9249" tIns="53340" rIns="53340" bIns="53340" numCol="1" spcCol="1270" anchor="ctr" anchorCtr="0">
          <a:noAutofit/>
        </a:bodyPr>
        <a:lstStyle/>
        <a:p>
          <a:pPr lvl="0" algn="l" defTabSz="933450">
            <a:lnSpc>
              <a:spcPct val="90000"/>
            </a:lnSpc>
            <a:spcBef>
              <a:spcPct val="0"/>
            </a:spcBef>
            <a:spcAft>
              <a:spcPct val="35000"/>
            </a:spcAft>
          </a:pPr>
          <a:r>
            <a:rPr lang="en-US" altLang="zh-CN" sz="2100" b="1" kern="1200" dirty="0">
              <a:latin typeface="+mn-lt"/>
              <a:cs typeface="Aharoni" pitchFamily="2" charset="-79"/>
            </a:rPr>
            <a:t>Scented tea</a:t>
          </a:r>
          <a:endParaRPr lang="zh-CN" altLang="en-US" sz="2100" b="1" kern="1200" dirty="0">
            <a:latin typeface="+mn-lt"/>
            <a:cs typeface="Aharoni" pitchFamily="2" charset="-79"/>
          </a:endParaRPr>
        </a:p>
      </dsp:txBody>
      <dsp:txXfrm>
        <a:off x="421652" y="4426128"/>
        <a:ext cx="4806152" cy="553384"/>
      </dsp:txXfrm>
    </dsp:sp>
    <dsp:sp modelId="{C2501FD5-52DF-484B-9706-A722E7CA52F8}">
      <dsp:nvSpPr>
        <dsp:cNvPr id="0" name=""/>
        <dsp:cNvSpPr/>
      </dsp:nvSpPr>
      <dsp:spPr>
        <a:xfrm>
          <a:off x="75786" y="4356955"/>
          <a:ext cx="691730" cy="69173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E0EB4-4EE8-425A-927B-D1723B6EF35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FCEE49-1B9D-4374-8237-60018BA3B80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7EB23-35C6-41E8-B29D-A98958083CD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B6335-E25B-4A8C-8949-68CCF92720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14400" eaLnBrk="1" hangingPunct="1">
              <a:spcBef>
                <a:spcPct val="0"/>
              </a:spcBef>
            </a:pPr>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r>
              <a:rPr lang="en-US" altLang="zh-CN" dirty="0">
                <a:solidFill>
                  <a:srgbClr val="003300"/>
                </a:solidFill>
                <a:latin typeface="Arial Unicode MS" panose="020B0604020202020204" pitchFamily="34" charset="-122"/>
                <a:ea typeface="Arial Unicode MS" panose="020B0604020202020204" pitchFamily="34" charset="-122"/>
              </a:rPr>
              <a:t>Chinese tea can be classified in different ways.In this section,we will introduce the basic classification system of Chinese tea to you,which is based on the degree of fermentation (</a:t>
            </a:r>
            <a:r>
              <a:rPr lang="zh-CN" altLang="en-US" dirty="0">
                <a:solidFill>
                  <a:srgbClr val="003300"/>
                </a:solidFill>
                <a:latin typeface="Arial Unicode MS" panose="020B0604020202020204" pitchFamily="34" charset="-122"/>
                <a:ea typeface="Arial Unicode MS" panose="020B0604020202020204" pitchFamily="34" charset="-122"/>
              </a:rPr>
              <a:t>发酵程度）</a:t>
            </a:r>
            <a:r>
              <a:rPr lang="en-US" altLang="zh-CN" dirty="0">
                <a:solidFill>
                  <a:srgbClr val="003300"/>
                </a:solidFill>
                <a:latin typeface="Arial Unicode MS" panose="020B0604020202020204" pitchFamily="34" charset="-122"/>
                <a:ea typeface="Arial Unicode MS" panose="020B0604020202020204" pitchFamily="34" charset="-122"/>
              </a:rPr>
              <a:t>of the tea.</a:t>
            </a:r>
            <a:endParaRPr lang="en-US" altLang="zh-CN" dirty="0">
              <a:solidFill>
                <a:srgbClr val="003300"/>
              </a:solidFill>
              <a:latin typeface="Arial Unicode MS" panose="020B0604020202020204" pitchFamily="34" charset="-122"/>
              <a:ea typeface="Arial Unicode MS" panose="020B0604020202020204" pitchFamily="34" charset="-122"/>
            </a:endParaRPr>
          </a:p>
          <a:p>
            <a:pPr lvl="0" eaLnBrk="1" hangingPunct="1">
              <a:spcBef>
                <a:spcPct val="0"/>
              </a:spcBef>
            </a:pPr>
            <a:endParaRPr lang="en-US" altLang="zh-CN" dirty="0"/>
          </a:p>
        </p:txBody>
      </p:sp>
      <p:sp>
        <p:nvSpPr>
          <p:cNvPr id="2560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14400" eaLnBrk="1" hangingPunct="1">
              <a:spcBef>
                <a:spcPct val="0"/>
              </a:spcBef>
            </a:pPr>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a:solidFill>
              <a:srgbClr val="000000">
                <a:alpha val="100000"/>
              </a:srgbClr>
            </a:solidFill>
            <a:miter lim="800000"/>
          </a:ln>
        </p:spPr>
      </p:sp>
      <p:sp>
        <p:nvSpPr>
          <p:cNvPr id="38915"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389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14400" eaLnBrk="1" hangingPunct="1">
              <a:spcBef>
                <a:spcPct val="0"/>
              </a:spcBef>
            </a:pPr>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CD42C21-95F0-4678-B0C8-B3E5E25C3067}"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0F70806E-B441-48E7-B2ED-1370D8E80CDB}"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7DF7ECD7-8B6F-47AC-A3CA-985EF0425721}"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F44EF74-4F26-406E-926C-EAE2FFF81B4F}"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91AEB3F-1576-48C9-BA06-851F232FF8B3}"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p:spPr>
        <p:txBody>
          <a:bodyPr/>
          <a:lstStyle/>
          <a:p>
            <a:r>
              <a:rPr lang="zh-CN" altLang="en-US"/>
              <a:t>单击此处编辑母版标题样式</a:t>
            </a:r>
            <a:endParaRPr lang="zh-CN" altLang="en-US"/>
          </a:p>
        </p:txBody>
      </p:sp>
      <p:sp>
        <p:nvSpPr>
          <p:cNvPr id="3" name="内容占位符 2"/>
          <p:cNvSpPr>
            <a:spLocks noGrp="1"/>
          </p:cNvSpPr>
          <p:nvPr>
            <p:ph sz="quarter" idx="1" hasCustomPrompt="1"/>
          </p:nvPr>
        </p:nvSpPr>
        <p:spPr>
          <a:xfrm>
            <a:off x="609600" y="1600200"/>
            <a:ext cx="5384800" cy="21859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hasCustomPrompt="1"/>
          </p:nvPr>
        </p:nvSpPr>
        <p:spPr>
          <a:xfrm>
            <a:off x="6197600" y="1600200"/>
            <a:ext cx="5384800" cy="21859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hasCustomPrompt="1"/>
          </p:nvPr>
        </p:nvSpPr>
        <p:spPr>
          <a:xfrm>
            <a:off x="609600" y="3938589"/>
            <a:ext cx="5384800" cy="21875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hasCustomPrompt="1"/>
          </p:nvPr>
        </p:nvSpPr>
        <p:spPr>
          <a:xfrm>
            <a:off x="6197600" y="3938589"/>
            <a:ext cx="5384800" cy="21875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8737600" y="6245225"/>
            <a:ext cx="2844800" cy="476250"/>
          </a:xfrm>
        </p:spPr>
        <p:txBody>
          <a:bodyPr/>
          <a:lstStyle>
            <a:lvl1pPr>
              <a:defRPr/>
            </a:lvl1pPr>
          </a:lstStyle>
          <a:p>
            <a:pPr>
              <a:defRPr/>
            </a:pPr>
            <a:fld id="{55E28C3A-30BC-4B3D-8D76-739237170BD5}"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581" y="1"/>
            <a:ext cx="10972445" cy="692114"/>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09580" y="836571"/>
            <a:ext cx="5384626" cy="528927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97400" y="836573"/>
            <a:ext cx="5384626" cy="2568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97400" y="3557406"/>
            <a:ext cx="5384626" cy="2568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Rectangle 9"/>
          <p:cNvSpPr>
            <a:spLocks noGrp="1" noChangeArrowheads="1"/>
          </p:cNvSpPr>
          <p:nvPr>
            <p:ph type="dt" sz="half" idx="12"/>
          </p:nvPr>
        </p:nvSpPr>
        <p:spPr bwMode="auto">
          <a:xfrm>
            <a:off x="608691" y="6245769"/>
            <a:ext cx="2845828" cy="475902"/>
          </a:xfrm>
          <a:prstGeom prst="rect">
            <a:avLst/>
          </a:prstGeom>
        </p:spPr>
        <p:txBody>
          <a:bodyPr vert="horz" wrap="square" lIns="107257" tIns="53629" rIns="107257" bIns="53629"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Rectangle 10"/>
          <p:cNvSpPr>
            <a:spLocks noGrp="1" noChangeArrowheads="1"/>
          </p:cNvSpPr>
          <p:nvPr>
            <p:ph type="ftr" sz="quarter" idx="13"/>
          </p:nvPr>
        </p:nvSpPr>
        <p:spPr bwMode="auto">
          <a:xfrm>
            <a:off x="4165975" y="6245769"/>
            <a:ext cx="3859654" cy="475902"/>
          </a:xfrm>
          <a:prstGeom prst="rect">
            <a:avLst/>
          </a:prstGeom>
        </p:spPr>
        <p:txBody>
          <a:bodyPr vert="horz" wrap="square" lIns="107257" tIns="53629" rIns="107257" bIns="53629"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Rectangle 11"/>
          <p:cNvSpPr>
            <a:spLocks noGrp="1" noChangeArrowheads="1"/>
          </p:cNvSpPr>
          <p:nvPr>
            <p:ph type="sldNum" sz="quarter" idx="4"/>
          </p:nvPr>
        </p:nvSpPr>
        <p:spPr bwMode="auto">
          <a:xfrm>
            <a:off x="8737087" y="6245769"/>
            <a:ext cx="2845828" cy="475902"/>
          </a:xfrm>
          <a:prstGeom prst="rect">
            <a:avLst/>
          </a:prstGeom>
        </p:spPr>
        <p:txBody>
          <a:bodyPr vert="horz" wrap="square" lIns="107257" tIns="53629" rIns="107257" bIns="53629"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3CE3E1A-0139-4C2B-9ACB-7FE770A8307D}" type="slidenum">
              <a:rPr kumimoji="0" lang="zh-CN" altLang="zh-CN" sz="16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6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6B8CB36E-C20E-4F0D-B955-B80E1A36AA90}"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26F1368-4519-4763-AB8A-AED68FBB9DB7}"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DA7354DC-F594-4A7E-8E7D-46632B866D61}"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fld>
            <a:endParaRPr lang="en-US" altLang="zh-CN"/>
          </a:p>
        </p:txBody>
      </p:sp>
      <p:sp>
        <p:nvSpPr>
          <p:cNvPr id="11" name="TextBox 10"/>
          <p:cNvSpPr txBox="1"/>
          <p:nvPr userDrawn="1"/>
        </p:nvSpPr>
        <p:spPr>
          <a:xfrm>
            <a:off x="1897709" y="6738439"/>
            <a:ext cx="1800200" cy="118430"/>
          </a:xfrm>
          <a:prstGeom prst="rect">
            <a:avLst/>
          </a:prstGeom>
          <a:noFill/>
        </p:spPr>
        <p:txBody>
          <a:bodyPr wrap="square" rtlCol="0">
            <a:spAutoFit/>
          </a:bodyPr>
          <a:lstStyle/>
          <a:p>
            <a:pPr eaLnBrk="1" fontAlgn="auto" hangingPunct="1">
              <a:lnSpc>
                <a:spcPct val="200000"/>
              </a:lnSpc>
              <a:spcBef>
                <a:spcPts val="0"/>
              </a:spcBef>
              <a:spcAft>
                <a:spcPts val="0"/>
              </a:spcAft>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04AD9809-0C5B-41CC-A20E-2B696E67A99F}"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7566C9FC-B410-415D-A57D-4546EBB378A9}"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6B8CB36E-C20E-4F0D-B955-B80E1A36AA90}"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E16F0-B75E-4A5B-AD79-DC9BB14E0C2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9CBB8-D3A9-4B9D-978C-FCB241E612FC}" type="slidenum">
              <a:rPr lang="zh-CN" altLang="en-US" smtClean="0"/>
            </a:fld>
            <a:endParaRPr lang="zh-CN" altLang="en-US"/>
          </a:p>
        </p:txBody>
      </p: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hyperlink" Target="http://eat.sina.com.cn/art/2009-05-21/101541126.shtml"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6.xml"/><Relationship Id="rId2" Type="http://schemas.openxmlformats.org/officeDocument/2006/relationships/image" Target="../media/image7.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 Target="slide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pic>
        <p:nvPicPr>
          <p:cNvPr id="7" name="图片 6"/>
          <p:cNvPicPr>
            <a:picLocks noChangeAspect="1"/>
          </p:cNvPicPr>
          <p:nvPr/>
        </p:nvPicPr>
        <p:blipFill>
          <a:blip r:embed="rId3"/>
          <a:stretch>
            <a:fillRect/>
          </a:stretch>
        </p:blipFill>
        <p:spPr>
          <a:xfrm>
            <a:off x="144145" y="-66675"/>
            <a:ext cx="12192000" cy="6858000"/>
          </a:xfrm>
          <a:prstGeom prst="rect">
            <a:avLst/>
          </a:prstGeom>
        </p:spPr>
      </p:pic>
      <p:pic>
        <p:nvPicPr>
          <p:cNvPr id="2" name="图片 1" descr="1000"/>
          <p:cNvPicPr>
            <a:picLocks noChangeAspect="1"/>
          </p:cNvPicPr>
          <p:nvPr/>
        </p:nvPicPr>
        <p:blipFill>
          <a:blip r:embed="rId4"/>
          <a:stretch>
            <a:fillRect/>
          </a:stretch>
        </p:blipFill>
        <p:spPr>
          <a:xfrm>
            <a:off x="1261110" y="2769235"/>
            <a:ext cx="9446895" cy="3672840"/>
          </a:xfrm>
          <a:prstGeom prst="rect">
            <a:avLst/>
          </a:prstGeom>
        </p:spPr>
      </p:pic>
      <p:sp>
        <p:nvSpPr>
          <p:cNvPr id="3" name="文本框 2"/>
          <p:cNvSpPr txBox="1"/>
          <p:nvPr/>
        </p:nvSpPr>
        <p:spPr>
          <a:xfrm>
            <a:off x="2067560" y="1443990"/>
            <a:ext cx="8477885" cy="1014730"/>
          </a:xfrm>
          <a:prstGeom prst="rect">
            <a:avLst/>
          </a:prstGeom>
          <a:noFill/>
        </p:spPr>
        <p:txBody>
          <a:bodyPr wrap="square" rtlCol="0">
            <a:spAutoFit/>
          </a:bodyPr>
          <a:lstStyle/>
          <a:p>
            <a:r>
              <a:rPr lang="en-US" altLang="zh-CN" sz="6000"/>
              <a:t>Chinese Tea Culture</a:t>
            </a:r>
            <a:endParaRPr lang="en-US" altLang="zh-CN" sz="6000"/>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8433"/>
          <p:cNvSpPr txBox="1"/>
          <p:nvPr/>
        </p:nvSpPr>
        <p:spPr>
          <a:xfrm rot="20735687">
            <a:off x="2362200" y="838200"/>
            <a:ext cx="3168650" cy="706755"/>
          </a:xfrm>
          <a:prstGeom prst="rect">
            <a:avLst/>
          </a:prstGeom>
          <a:noFill/>
          <a:ln w="9525">
            <a:noFill/>
          </a:ln>
        </p:spPr>
        <p:txBody>
          <a:bodyPr>
            <a:spAutoFit/>
          </a:bodyPr>
          <a:lstStyle/>
          <a:p>
            <a:pPr algn="l">
              <a:spcBef>
                <a:spcPct val="50000"/>
              </a:spcBef>
            </a:pPr>
            <a:r>
              <a:rPr lang="en-US" altLang="zh-CN" sz="4000">
                <a:latin typeface="Arial" panose="020B0604020202020204" pitchFamily="34" charset="0"/>
              </a:rPr>
              <a:t>Dark Tea</a:t>
            </a:r>
            <a:endParaRPr lang="en-US" altLang="zh-CN" sz="4000">
              <a:latin typeface="Arial" panose="020B0604020202020204" pitchFamily="34" charset="0"/>
            </a:endParaRPr>
          </a:p>
        </p:txBody>
      </p:sp>
      <p:pic>
        <p:nvPicPr>
          <p:cNvPr id="18435" name="图片 18434" descr="20080624044751488[1]"/>
          <p:cNvPicPr>
            <a:picLocks noChangeAspect="1"/>
          </p:cNvPicPr>
          <p:nvPr/>
        </p:nvPicPr>
        <p:blipFill>
          <a:blip r:embed="rId1"/>
          <a:stretch>
            <a:fillRect/>
          </a:stretch>
        </p:blipFill>
        <p:spPr>
          <a:xfrm>
            <a:off x="5943600" y="609600"/>
            <a:ext cx="3352800" cy="2400300"/>
          </a:xfrm>
          <a:prstGeom prst="rect">
            <a:avLst/>
          </a:prstGeom>
          <a:noFill/>
          <a:ln w="9525">
            <a:noFill/>
          </a:ln>
        </p:spPr>
      </p:pic>
      <p:sp>
        <p:nvSpPr>
          <p:cNvPr id="18437" name="文本框 18436"/>
          <p:cNvSpPr txBox="1"/>
          <p:nvPr/>
        </p:nvSpPr>
        <p:spPr>
          <a:xfrm>
            <a:off x="5591175" y="3644900"/>
            <a:ext cx="4086225" cy="1845310"/>
          </a:xfrm>
          <a:prstGeom prst="rect">
            <a:avLst/>
          </a:prstGeom>
          <a:noFill/>
          <a:ln w="9525">
            <a:noFill/>
          </a:ln>
        </p:spPr>
        <p:txBody>
          <a:bodyPr>
            <a:spAutoFit/>
          </a:bodyPr>
          <a:lstStyle/>
          <a:p>
            <a:pPr algn="l">
              <a:spcBef>
                <a:spcPct val="50000"/>
              </a:spcBef>
            </a:pPr>
            <a:r>
              <a:rPr lang="zh-CN" altLang="en-US" sz="2400">
                <a:latin typeface="Arial" panose="020B0604020202020204" pitchFamily="34" charset="0"/>
              </a:rPr>
              <a:t>    </a:t>
            </a:r>
            <a:r>
              <a:rPr lang="en-US" altLang="zh-CN" sz="2000">
                <a:solidFill>
                  <a:srgbClr val="003300"/>
                </a:solidFill>
                <a:latin typeface="Arial" panose="020B0604020202020204" pitchFamily="34" charset="0"/>
              </a:rPr>
              <a:t>Dark tea has iron black and enveloped leaves. It is the tea for morning, refreshing ,and sobering up.</a:t>
            </a:r>
            <a:endParaRPr lang="en-US" altLang="zh-CN" sz="2000">
              <a:solidFill>
                <a:srgbClr val="003300"/>
              </a:solidFill>
              <a:latin typeface="Arial" panose="020B0604020202020204" pitchFamily="34" charset="0"/>
            </a:endParaRPr>
          </a:p>
          <a:p>
            <a:pPr algn="l">
              <a:spcBef>
                <a:spcPct val="50000"/>
              </a:spcBef>
            </a:pPr>
            <a:r>
              <a:rPr lang="en-US" altLang="zh-CN" sz="2000">
                <a:solidFill>
                  <a:srgbClr val="003300"/>
                </a:solidFill>
                <a:latin typeface="Arial" panose="020B0604020202020204" pitchFamily="34" charset="0"/>
              </a:rPr>
              <a:t>		</a:t>
            </a:r>
            <a:endParaRPr lang="en-US" altLang="zh-CN" sz="2000">
              <a:solidFill>
                <a:srgbClr val="003300"/>
              </a:solidFill>
              <a:latin typeface="Arial" panose="020B0604020202020204" pitchFamily="34" charset="0"/>
            </a:endParaRPr>
          </a:p>
        </p:txBody>
      </p:sp>
      <p:pic>
        <p:nvPicPr>
          <p:cNvPr id="30727" name="图片 7"/>
          <p:cNvPicPr>
            <a:picLocks noChangeAspect="1"/>
          </p:cNvPicPr>
          <p:nvPr/>
        </p:nvPicPr>
        <p:blipFill>
          <a:blip r:embed="rId2"/>
          <a:stretch>
            <a:fillRect/>
          </a:stretch>
        </p:blipFill>
        <p:spPr>
          <a:xfrm>
            <a:off x="1588770" y="3009583"/>
            <a:ext cx="3098800" cy="3508375"/>
          </a:xfrm>
          <a:prstGeom prst="rect">
            <a:avLst/>
          </a:prstGeom>
          <a:noFill/>
          <a:ln w="9525">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占位符 19457"/>
          <p:cNvSpPr>
            <a:spLocks noGrp="1"/>
          </p:cNvSpPr>
          <p:nvPr>
            <p:ph type="body" idx="1"/>
          </p:nvPr>
        </p:nvSpPr>
        <p:spPr>
          <a:xfrm>
            <a:off x="6096000" y="2590800"/>
            <a:ext cx="3124200" cy="4075113"/>
          </a:xfrm>
        </p:spPr>
        <p:txBody>
          <a:bodyPr/>
          <a:lstStyle/>
          <a:p>
            <a:pPr>
              <a:lnSpc>
                <a:spcPct val="90000"/>
              </a:lnSpc>
              <a:buNone/>
            </a:pPr>
            <a:r>
              <a:rPr lang="zh-CN" altLang="en-US" sz="1800">
                <a:ea typeface="宋体" panose="02010600030101010101" pitchFamily="2" charset="-122"/>
              </a:rPr>
              <a:t>     </a:t>
            </a:r>
            <a:r>
              <a:rPr lang="en-US" altLang="zh-CN" sz="2000">
                <a:solidFill>
                  <a:srgbClr val="003300"/>
                </a:solidFill>
                <a:ea typeface="宋体" panose="02010600030101010101" pitchFamily="2" charset="-122"/>
              </a:rPr>
              <a:t>The most essential character of black tea is red tea water, red leaves and sugariness</a:t>
            </a:r>
            <a:r>
              <a:rPr lang="zh-CN" altLang="en-US" sz="2000" dirty="0">
                <a:solidFill>
                  <a:srgbClr val="003300"/>
                </a:solidFill>
                <a:ea typeface="宋体" panose="02010600030101010101" pitchFamily="2" charset="-122"/>
              </a:rPr>
              <a:t>（糖制）</a:t>
            </a:r>
            <a:r>
              <a:rPr lang="en-US" altLang="zh-CN" sz="1600">
                <a:ea typeface="宋体" panose="02010600030101010101" pitchFamily="2" charset="-122"/>
              </a:rPr>
              <a:t>[’</a:t>
            </a:r>
            <a:r>
              <a:rPr lang="en-US" altLang="zh-CN" sz="1600" err="1">
                <a:ea typeface="宋体" panose="02010600030101010101" pitchFamily="2" charset="-122"/>
              </a:rPr>
              <a:t>ʃʊgərɪnɪs</a:t>
            </a:r>
            <a:r>
              <a:rPr lang="en-US" altLang="zh-CN" sz="1600">
                <a:ea typeface="宋体" panose="02010600030101010101" pitchFamily="2" charset="-122"/>
              </a:rPr>
              <a:t>]</a:t>
            </a:r>
            <a:r>
              <a:rPr lang="zh-CN" altLang="en-US" sz="1600" dirty="0">
                <a:ea typeface="宋体" panose="02010600030101010101" pitchFamily="2" charset="-122"/>
              </a:rPr>
              <a:t>。</a:t>
            </a:r>
            <a:r>
              <a:rPr lang="zh-CN" altLang="en-US" dirty="0">
                <a:ea typeface="宋体" panose="02010600030101010101" pitchFamily="2" charset="-122"/>
              </a:rPr>
              <a:t> </a:t>
            </a:r>
            <a:r>
              <a:rPr lang="en-US" altLang="zh-CN" sz="2000">
                <a:solidFill>
                  <a:srgbClr val="003300"/>
                </a:solidFill>
                <a:ea typeface="宋体" panose="02010600030101010101" pitchFamily="2" charset="-122"/>
              </a:rPr>
              <a:t>The color of dry black tea is red with black, so that “Black Tea” in English means “the black tea”. </a:t>
            </a:r>
            <a:endParaRPr lang="en-US" altLang="zh-CN" sz="2000">
              <a:solidFill>
                <a:srgbClr val="003300"/>
              </a:solidFill>
              <a:ea typeface="宋体" panose="02010600030101010101" pitchFamily="2" charset="-122"/>
            </a:endParaRPr>
          </a:p>
        </p:txBody>
      </p:sp>
      <p:sp>
        <p:nvSpPr>
          <p:cNvPr id="19459" name="文本框 19458"/>
          <p:cNvSpPr txBox="1"/>
          <p:nvPr/>
        </p:nvSpPr>
        <p:spPr>
          <a:xfrm rot="20263099">
            <a:off x="2424113" y="765175"/>
            <a:ext cx="3384550" cy="706755"/>
          </a:xfrm>
          <a:prstGeom prst="rect">
            <a:avLst/>
          </a:prstGeom>
          <a:noFill/>
          <a:ln w="9525">
            <a:noFill/>
          </a:ln>
        </p:spPr>
        <p:txBody>
          <a:bodyPr>
            <a:spAutoFit/>
          </a:bodyPr>
          <a:lstStyle/>
          <a:p>
            <a:pPr algn="l">
              <a:spcBef>
                <a:spcPct val="50000"/>
              </a:spcBef>
            </a:pPr>
            <a:r>
              <a:rPr lang="en-US" altLang="zh-CN" sz="4000">
                <a:solidFill>
                  <a:srgbClr val="7A0000"/>
                </a:solidFill>
                <a:latin typeface="Arial" panose="020B0604020202020204" pitchFamily="34" charset="0"/>
              </a:rPr>
              <a:t>Black Tea</a:t>
            </a:r>
            <a:endParaRPr lang="en-US" altLang="zh-CN" sz="4000">
              <a:solidFill>
                <a:srgbClr val="7A0000"/>
              </a:solidFill>
              <a:latin typeface="Arial" panose="020B0604020202020204" pitchFamily="34" charset="0"/>
            </a:endParaRPr>
          </a:p>
        </p:txBody>
      </p:sp>
      <p:pic>
        <p:nvPicPr>
          <p:cNvPr id="19460" name="图片 19459" descr="U2285P52T40D41126F1290DT20090521101532">
            <a:hlinkClick r:id="rId1"/>
          </p:cNvPr>
          <p:cNvPicPr>
            <a:picLocks noChangeAspect="1"/>
          </p:cNvPicPr>
          <p:nvPr/>
        </p:nvPicPr>
        <p:blipFill>
          <a:blip r:embed="rId2"/>
          <a:stretch>
            <a:fillRect/>
          </a:stretch>
        </p:blipFill>
        <p:spPr>
          <a:xfrm>
            <a:off x="2209800" y="2590800"/>
            <a:ext cx="3671888" cy="3403600"/>
          </a:xfrm>
          <a:prstGeom prst="rect">
            <a:avLst/>
          </a:prstGeom>
          <a:noFill/>
          <a:ln w="9525">
            <a:noFill/>
          </a:ln>
        </p:spPr>
      </p:pic>
      <p:sp>
        <p:nvSpPr>
          <p:cNvPr id="19461" name="动作按钮: 后退或前一项 19460">
            <a:hlinkClick r:id="rId3" action="ppaction://hlinksldjump"/>
          </p:cNvPr>
          <p:cNvSpPr/>
          <p:nvPr/>
        </p:nvSpPr>
        <p:spPr>
          <a:xfrm>
            <a:off x="9525000" y="6172200"/>
            <a:ext cx="457200" cy="457200"/>
          </a:xfrm>
          <a:prstGeom prst="actionButtonBackPrevious">
            <a:avLst/>
          </a:prstGeom>
          <a:solidFill>
            <a:schemeClr val="hlink"/>
          </a:solidFill>
          <a:ln w="9525">
            <a:noFill/>
          </a:ln>
        </p:spPr>
        <p:txBody>
          <a:bodyPr/>
          <a:lstStyle/>
          <a:p>
            <a:endParaRPr lang="zh-CN"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266065" y="899160"/>
            <a:ext cx="9934575" cy="692150"/>
          </a:xfrm>
        </p:spPr>
        <p:txBody>
          <a:bodyPr vert="horz" wrap="square" lIns="120878" tIns="60439" rIns="120878" bIns="60439" anchor="ctr"/>
          <a:lstStyle/>
          <a:p>
            <a:pPr eaLnBrk="1" hangingPunct="1"/>
            <a:r>
              <a:rPr lang="en-US" altLang="zh-CN" sz="5295" dirty="0">
                <a:solidFill>
                  <a:srgbClr val="006600"/>
                </a:solidFill>
                <a:latin typeface="Comic Sans MS" panose="030F0702030302020204" pitchFamily="66" charset="0"/>
              </a:rPr>
              <a:t>Benefit</a:t>
            </a:r>
            <a:r>
              <a:rPr lang="zh-CN" altLang="en-US" sz="5295" dirty="0">
                <a:solidFill>
                  <a:srgbClr val="006600"/>
                </a:solidFill>
                <a:latin typeface="Comic Sans MS" panose="030F0702030302020204" pitchFamily="66" charset="0"/>
              </a:rPr>
              <a:t>s </a:t>
            </a:r>
            <a:r>
              <a:rPr lang="en-US" altLang="zh-CN" sz="5295" dirty="0">
                <a:solidFill>
                  <a:srgbClr val="006600"/>
                </a:solidFill>
                <a:latin typeface="Comic Sans MS" panose="030F0702030302020204" pitchFamily="66" charset="0"/>
              </a:rPr>
              <a:t>of Drinking Tea</a:t>
            </a:r>
            <a:endParaRPr lang="en-US" altLang="zh-CN" sz="5295" dirty="0">
              <a:solidFill>
                <a:srgbClr val="006600"/>
              </a:solidFill>
              <a:latin typeface="Comic Sans MS" panose="030F0702030302020204" pitchFamily="66" charset="0"/>
            </a:endParaRPr>
          </a:p>
        </p:txBody>
      </p:sp>
      <p:sp>
        <p:nvSpPr>
          <p:cNvPr id="36867" name="Rectangle 3"/>
          <p:cNvSpPr>
            <a:spLocks noGrp="1"/>
          </p:cNvSpPr>
          <p:nvPr>
            <p:ph type="body" sz="half" idx="4294967295"/>
          </p:nvPr>
        </p:nvSpPr>
        <p:spPr>
          <a:xfrm>
            <a:off x="153035" y="2094230"/>
            <a:ext cx="8228330" cy="4098290"/>
          </a:xfrm>
        </p:spPr>
        <p:txBody>
          <a:bodyPr vert="horz" wrap="square" lIns="120878" tIns="60439" rIns="120878" bIns="60439" anchor="t"/>
          <a:lstStyle/>
          <a:p>
            <a:pPr marL="744855" indent="-342900">
              <a:lnSpc>
                <a:spcPct val="90000"/>
              </a:lnSpc>
              <a:buClrTx/>
              <a:buSzTx/>
              <a:buFont typeface="Wingdings" panose="05000000000000000000" pitchFamily="2" charset="2"/>
              <a:buChar char="ü"/>
            </a:pPr>
            <a:r>
              <a:rPr lang="en-US" altLang="zh-CN" sz="2255" dirty="0">
                <a:solidFill>
                  <a:srgbClr val="000000"/>
                </a:solidFill>
              </a:rPr>
              <a:t> M</a:t>
            </a:r>
            <a:r>
              <a:rPr lang="en-US" altLang="zh-CN" dirty="0">
                <a:solidFill>
                  <a:srgbClr val="000000"/>
                </a:solidFill>
              </a:rPr>
              <a:t>ake people refresh, enhance thinking and memory ability</a:t>
            </a:r>
            <a:endParaRPr lang="en-US" altLang="zh-CN" dirty="0">
              <a:solidFill>
                <a:srgbClr val="000000"/>
              </a:solidFill>
            </a:endParaRPr>
          </a:p>
          <a:p>
            <a:pPr marL="744855" indent="-342900">
              <a:lnSpc>
                <a:spcPct val="90000"/>
              </a:lnSpc>
              <a:buClrTx/>
              <a:buSzTx/>
              <a:buFont typeface="Wingdings" panose="05000000000000000000" pitchFamily="2" charset="2"/>
              <a:buChar char="ü"/>
            </a:pPr>
            <a:r>
              <a:rPr lang="en-US" altLang="zh-CN" dirty="0">
                <a:solidFill>
                  <a:srgbClr val="000000"/>
                </a:solidFill>
              </a:rPr>
              <a:t>Eliminate fatigue and help to keep the normal heart, blood vessels</a:t>
            </a:r>
            <a:endParaRPr lang="en-US" altLang="zh-CN" dirty="0">
              <a:solidFill>
                <a:srgbClr val="000000"/>
              </a:solidFill>
            </a:endParaRPr>
          </a:p>
          <a:p>
            <a:pPr marL="744855" indent="-342900">
              <a:lnSpc>
                <a:spcPct val="90000"/>
              </a:lnSpc>
              <a:buClrTx/>
              <a:buSzTx/>
              <a:buFont typeface="Wingdings" panose="05000000000000000000" pitchFamily="2" charset="2"/>
              <a:buChar char="ü"/>
            </a:pPr>
            <a:r>
              <a:rPr lang="en-US" altLang="zh-CN" dirty="0">
                <a:solidFill>
                  <a:srgbClr val="000000"/>
                </a:solidFill>
              </a:rPr>
              <a:t>Tea drinking can prevent dental caries</a:t>
            </a:r>
            <a:endParaRPr lang="en-US" altLang="zh-CN" dirty="0">
              <a:solidFill>
                <a:srgbClr val="000000"/>
              </a:solidFill>
            </a:endParaRPr>
          </a:p>
          <a:p>
            <a:pPr marL="744855" indent="-342900">
              <a:lnSpc>
                <a:spcPct val="90000"/>
              </a:lnSpc>
              <a:buClrTx/>
              <a:buSzTx/>
              <a:buFont typeface="Wingdings" panose="05000000000000000000" pitchFamily="2" charset="2"/>
              <a:buChar char="ü"/>
            </a:pPr>
            <a:r>
              <a:rPr lang="en-US" altLang="zh-CN" dirty="0">
                <a:sym typeface="+mn-ea"/>
              </a:rPr>
              <a:t>has a good weight loss and beauty effect</a:t>
            </a:r>
            <a:endParaRPr lang="en-US" altLang="zh-CN" dirty="0"/>
          </a:p>
          <a:p>
            <a:pPr marL="744855" indent="-342900">
              <a:lnSpc>
                <a:spcPct val="90000"/>
              </a:lnSpc>
              <a:buClrTx/>
              <a:buSzTx/>
              <a:buFont typeface="Wingdings" panose="05000000000000000000" pitchFamily="2" charset="2"/>
              <a:buChar char="ü"/>
            </a:pPr>
            <a:endParaRPr lang="en-US" altLang="zh-CN" dirty="0">
              <a:solidFill>
                <a:srgbClr val="000000"/>
              </a:solidFill>
            </a:endParaRPr>
          </a:p>
        </p:txBody>
      </p:sp>
      <p:sp>
        <p:nvSpPr>
          <p:cNvPr id="36873" name="灯片编号占位符 1"/>
          <p:cNvSpPr txBox="1">
            <a:spLocks noGrp="1"/>
          </p:cNvSpPr>
          <p:nvPr>
            <p:ph type="sldNum" sz="quarter" idx="12"/>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zh-CN" sz="1805" dirty="0"/>
            </a:fld>
            <a:endParaRPr lang="zh-CN" altLang="zh-CN" sz="1805" dirty="0"/>
          </a:p>
        </p:txBody>
      </p:sp>
      <p:sp>
        <p:nvSpPr>
          <p:cNvPr id="36874" name="页脚占位符 2"/>
          <p:cNvSpPr txBox="1">
            <a:spLocks noGrp="1"/>
          </p:cNvSpPr>
          <p:nvPr>
            <p:ph type="ftr" sz="quarter" idx="11"/>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r>
              <a:rPr lang="zh-CN" altLang="en-US" sz="1805" dirty="0"/>
              <a:t>                    </a:t>
            </a:r>
            <a:endParaRPr lang="zh-CN" altLang="zh-CN" sz="1805" dirty="0"/>
          </a:p>
        </p:txBody>
      </p:sp>
      <p:pic>
        <p:nvPicPr>
          <p:cNvPr id="2" name="图片 1" descr="t01d0f56b3871a66a1e"/>
          <p:cNvPicPr>
            <a:picLocks noChangeAspect="1"/>
          </p:cNvPicPr>
          <p:nvPr/>
        </p:nvPicPr>
        <p:blipFill>
          <a:blip r:embed="rId1"/>
          <a:stretch>
            <a:fillRect/>
          </a:stretch>
        </p:blipFill>
        <p:spPr>
          <a:xfrm>
            <a:off x="8153400" y="1960245"/>
            <a:ext cx="3926205" cy="3491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1156335" y="2691765"/>
            <a:ext cx="10515600" cy="1325880"/>
          </a:xfrm>
        </p:spPr>
        <p:txBody>
          <a:bodyPr vert="horz" wrap="square" lIns="120878" tIns="60439" rIns="120878" bIns="60439" anchor="ctr"/>
          <a:lstStyle/>
          <a:p>
            <a:pPr eaLnBrk="1" hangingPunct="1"/>
            <a:r>
              <a:rPr lang="en-US" altLang="zh-CN" sz="4510" dirty="0">
                <a:solidFill>
                  <a:srgbClr val="006600"/>
                </a:solidFill>
                <a:latin typeface="Comic Sans MS" panose="030F0702030302020204" pitchFamily="66" charset="0"/>
              </a:rPr>
              <a:t>let's see how to make  Chinese T</a:t>
            </a:r>
            <a:r>
              <a:rPr lang="zh-CN" altLang="en-US" sz="4510" dirty="0">
                <a:solidFill>
                  <a:srgbClr val="006600"/>
                </a:solidFill>
                <a:latin typeface="Comic Sans MS" panose="030F0702030302020204" pitchFamily="66" charset="0"/>
              </a:rPr>
              <a:t>ea</a:t>
            </a:r>
            <a:r>
              <a:rPr lang="en-US" altLang="zh-CN" sz="4510" dirty="0">
                <a:solidFill>
                  <a:srgbClr val="006600"/>
                </a:solidFill>
                <a:latin typeface="Comic Sans MS" panose="030F0702030302020204" pitchFamily="66" charset="0"/>
              </a:rPr>
              <a:t>!</a:t>
            </a:r>
            <a:endParaRPr lang="en-US" altLang="zh-CN" sz="4510" dirty="0">
              <a:solidFill>
                <a:srgbClr val="006600"/>
              </a:solidFill>
              <a:latin typeface="Comic Sans MS" panose="030F0702030302020204" pitchFamily="66" charset="0"/>
            </a:endParaRPr>
          </a:p>
        </p:txBody>
      </p:sp>
      <p:sp>
        <p:nvSpPr>
          <p:cNvPr id="37891" name="Text Box 3"/>
          <p:cNvSpPr txBox="1"/>
          <p:nvPr/>
        </p:nvSpPr>
        <p:spPr>
          <a:xfrm>
            <a:off x="6304252" y="5732295"/>
            <a:ext cx="4726817" cy="606425"/>
          </a:xfrm>
          <a:prstGeom prst="rect">
            <a:avLst/>
          </a:prstGeom>
          <a:noFill/>
          <a:ln w="9525">
            <a:noFill/>
          </a:ln>
        </p:spPr>
        <p:txBody>
          <a:bodyPr lIns="120878" tIns="60439" rIns="120878" bIns="60439">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0"/>
              </a:spcBef>
              <a:buNone/>
            </a:pPr>
            <a:endParaRPr lang="zh-CN" altLang="zh-CN" sz="3155" dirty="0"/>
          </a:p>
        </p:txBody>
      </p:sp>
      <p:sp>
        <p:nvSpPr>
          <p:cNvPr id="37903" name="TextBox 6"/>
          <p:cNvSpPr txBox="1"/>
          <p:nvPr/>
        </p:nvSpPr>
        <p:spPr>
          <a:xfrm>
            <a:off x="9937926" y="4270596"/>
            <a:ext cx="1427706" cy="714375"/>
          </a:xfrm>
          <a:prstGeom prst="rect">
            <a:avLst/>
          </a:prstGeom>
          <a:noFill/>
          <a:ln w="9525">
            <a:noFill/>
          </a:ln>
        </p:spPr>
        <p:txBody>
          <a:bodyPr>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0"/>
              </a:spcBef>
              <a:buNone/>
            </a:pPr>
            <a:r>
              <a:rPr lang="en-US" altLang="zh-CN" sz="1350" dirty="0">
                <a:solidFill>
                  <a:schemeClr val="bg1"/>
                </a:solidFill>
              </a:rPr>
              <a:t>   Divide tea</a:t>
            </a:r>
            <a:endParaRPr lang="en-US" altLang="zh-CN" sz="1350" dirty="0">
              <a:solidFill>
                <a:schemeClr val="bg1"/>
              </a:solidFill>
            </a:endParaRPr>
          </a:p>
          <a:p>
            <a:pPr marL="0" lvl="0" indent="0" eaLnBrk="1" hangingPunct="1">
              <a:spcBef>
                <a:spcPct val="0"/>
              </a:spcBef>
              <a:buNone/>
            </a:pPr>
            <a:r>
              <a:rPr lang="en-US" altLang="zh-CN" sz="1350" dirty="0">
                <a:solidFill>
                  <a:schemeClr val="bg1"/>
                </a:solidFill>
                <a:ea typeface="黑体" panose="02010609060101010101" pitchFamily="49" charset="-122"/>
              </a:rPr>
              <a:t>       </a:t>
            </a:r>
            <a:r>
              <a:rPr lang="zh-CN" altLang="en-US" sz="1350" dirty="0">
                <a:solidFill>
                  <a:schemeClr val="bg1"/>
                </a:solidFill>
                <a:ea typeface="黑体" panose="02010609060101010101" pitchFamily="49" charset="-122"/>
              </a:rPr>
              <a:t>分茶</a:t>
            </a:r>
            <a:endParaRPr lang="zh-CN" altLang="en-US" sz="1350" dirty="0">
              <a:solidFill>
                <a:schemeClr val="bg1"/>
              </a:solidFill>
              <a:ea typeface="黑体" panose="02010609060101010101" pitchFamily="49" charset="-122"/>
            </a:endParaRPr>
          </a:p>
          <a:p>
            <a:pPr marL="0" lvl="0" indent="0" eaLnBrk="1" hangingPunct="1">
              <a:spcBef>
                <a:spcPct val="0"/>
              </a:spcBef>
              <a:buNone/>
            </a:pPr>
            <a:endParaRPr lang="zh-CN" altLang="en-US" sz="1350" dirty="0"/>
          </a:p>
        </p:txBody>
      </p:sp>
      <p:sp>
        <p:nvSpPr>
          <p:cNvPr id="37906" name="灯片编号占位符 1"/>
          <p:cNvSpPr txBox="1">
            <a:spLocks noGrp="1"/>
          </p:cNvSpPr>
          <p:nvPr>
            <p:ph type="sldNum" sz="quarter" idx="12"/>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zh-CN" sz="1805" dirty="0"/>
            </a:fld>
            <a:endParaRPr lang="zh-CN" altLang="zh-CN" sz="1805" dirty="0"/>
          </a:p>
        </p:txBody>
      </p:sp>
      <p:sp>
        <p:nvSpPr>
          <p:cNvPr id="37907" name="页脚占位符 2"/>
          <p:cNvSpPr txBox="1">
            <a:spLocks noGrp="1"/>
          </p:cNvSpPr>
          <p:nvPr>
            <p:ph type="ftr" sz="quarter" idx="11"/>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r>
              <a:rPr lang="zh-CN" altLang="en-US" sz="1805" dirty="0"/>
              <a:t>                    </a:t>
            </a:r>
            <a:endParaRPr lang="zh-CN" altLang="zh-CN" sz="1805" dirty="0"/>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5"/>
          <p:cNvPicPr>
            <a:picLocks noChangeAspect="1"/>
          </p:cNvPicPr>
          <p:nvPr/>
        </p:nvPicPr>
        <p:blipFill>
          <a:blip r:embed="rId1"/>
          <a:stretch>
            <a:fillRect/>
          </a:stretch>
        </p:blipFill>
        <p:spPr>
          <a:xfrm>
            <a:off x="6798945" y="374650"/>
            <a:ext cx="4307205" cy="2850515"/>
          </a:xfrm>
          <a:prstGeom prst="rect">
            <a:avLst/>
          </a:prstGeom>
          <a:noFill/>
          <a:ln w="9525">
            <a:noFill/>
          </a:ln>
          <a:effectLst>
            <a:prstShdw prst="shdw13" dist="53882" dir="13499999">
              <a:schemeClr val="bg2">
                <a:alpha val="50000"/>
              </a:schemeClr>
            </a:prstShdw>
          </a:effectLst>
        </p:spPr>
      </p:pic>
      <p:sp>
        <p:nvSpPr>
          <p:cNvPr id="8" name="TextBox 7"/>
          <p:cNvSpPr txBox="1"/>
          <p:nvPr/>
        </p:nvSpPr>
        <p:spPr>
          <a:xfrm>
            <a:off x="670834" y="4551538"/>
            <a:ext cx="6560651" cy="1844040"/>
          </a:xfrm>
          <a:prstGeom prst="rect">
            <a:avLst/>
          </a:prstGeom>
          <a:noFill/>
        </p:spPr>
        <p:txBody>
          <a:bodyPr>
            <a:spAutoFit/>
          </a:bodyPr>
          <a:lstStyle/>
          <a:p>
            <a:pPr marR="0" defTabSz="914400" eaLnBrk="1" hangingPunct="1">
              <a:buClrTx/>
              <a:buSzTx/>
              <a:buFontTx/>
              <a:defRPr/>
            </a:pPr>
            <a:r>
              <a:rPr kumimoji="0" lang="en-US" altLang="zh-CN" sz="100" b="1" kern="1200" cap="none" spc="0" normalizeH="0" baseline="0" noProof="0" dirty="0">
                <a:solidFill>
                  <a:srgbClr val="7030A0"/>
                </a:solidFill>
                <a:latin typeface="Arial" panose="020B0604020202020204" pitchFamily="34" charset="0"/>
                <a:ea typeface="宋体" panose="02010600030101010101" pitchFamily="2" charset="-122"/>
                <a:cs typeface="+mn-cs"/>
              </a:rPr>
              <a:t>Revival of tea culture</a:t>
            </a:r>
            <a:endParaRPr kumimoji="0" lang="en-US" altLang="zh-CN" sz="100" b="1" kern="1200" cap="none" spc="0" normalizeH="0" baseline="0" noProof="0" dirty="0">
              <a:solidFill>
                <a:srgbClr val="7030A0"/>
              </a:solidFill>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ü"/>
              <a:defRPr/>
            </a:pPr>
            <a:r>
              <a:rPr kumimoji="0" lang="en-US" altLang="zh-CN" sz="2255" b="1" i="1" kern="1200" cap="none" spc="0" normalizeH="0" baseline="0" noProof="0" dirty="0">
                <a:latin typeface="Arial" panose="020B0604020202020204" pitchFamily="34" charset="0"/>
                <a:ea typeface="宋体" panose="02010600030101010101" pitchFamily="2" charset="-122"/>
                <a:cs typeface="+mn-cs"/>
              </a:rPr>
              <a:t>Enjoy tea with friends and families</a:t>
            </a:r>
            <a:endParaRPr kumimoji="0" lang="en-US" altLang="zh-CN" sz="2255" b="1" i="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ü"/>
              <a:defRPr/>
            </a:pPr>
            <a:r>
              <a:rPr kumimoji="0" lang="en-US" sz="2255" b="1" kern="1200" cap="none" spc="0" normalizeH="0" baseline="0" noProof="0" dirty="0">
                <a:latin typeface="Arial" panose="020B0604020202020204" pitchFamily="34" charset="0"/>
                <a:ea typeface="宋体" panose="02010600030101010101" pitchFamily="2" charset="-122"/>
                <a:cs typeface="+mn-cs"/>
              </a:rPr>
              <a:t>Business occasions with partners</a:t>
            </a:r>
            <a:endParaRPr kumimoji="0" lang="en-US" sz="2255"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ü"/>
              <a:defRPr/>
            </a:pPr>
            <a:r>
              <a:rPr kumimoji="0" lang="en-US" sz="2255" b="1" kern="1200" cap="none" spc="0" normalizeH="0" baseline="0" noProof="0" dirty="0">
                <a:latin typeface="Arial" panose="020B0604020202020204" pitchFamily="34" charset="0"/>
                <a:ea typeface="宋体" panose="02010600030101010101" pitchFamily="2" charset="-122"/>
                <a:cs typeface="+mn-cs"/>
              </a:rPr>
              <a:t>Breaks during your working hours</a:t>
            </a:r>
            <a:endParaRPr kumimoji="0" lang="en-US" sz="2255"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ü"/>
              <a:defRPr/>
            </a:pPr>
            <a:r>
              <a:rPr kumimoji="0" lang="en-US" sz="2255" b="1" kern="1200" cap="none" spc="0" normalizeH="0" baseline="0" noProof="0" dirty="0">
                <a:latin typeface="Arial" panose="020B0604020202020204" pitchFamily="34" charset="0"/>
                <a:ea typeface="宋体" panose="02010600030101010101" pitchFamily="2" charset="-122"/>
                <a:cs typeface="+mn-cs"/>
              </a:rPr>
              <a:t>In ceremonies like wedding or festivals</a:t>
            </a:r>
            <a:endParaRPr kumimoji="0" lang="en-US" sz="2255"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1" hangingPunct="1">
              <a:buClrTx/>
              <a:buSzTx/>
              <a:buFont typeface="Wingdings" panose="05000000000000000000" pitchFamily="2" charset="2"/>
              <a:buChar char="ü"/>
              <a:defRPr/>
            </a:pPr>
            <a:endParaRPr kumimoji="0" lang="en-US" sz="2255" b="1" i="1" kern="1200" cap="none" spc="0" normalizeH="0" baseline="0" noProof="0" dirty="0">
              <a:latin typeface="Arial" panose="020B0604020202020204" pitchFamily="34" charset="0"/>
              <a:ea typeface="宋体" panose="02010600030101010101" pitchFamily="2" charset="-122"/>
              <a:cs typeface="+mn-cs"/>
            </a:endParaRPr>
          </a:p>
        </p:txBody>
      </p:sp>
      <p:sp>
        <p:nvSpPr>
          <p:cNvPr id="47112" name="灯片编号占位符 1"/>
          <p:cNvSpPr txBox="1">
            <a:spLocks noGrp="1"/>
          </p:cNvSpPr>
          <p:nvPr>
            <p:ph type="sldNum" sz="quarter" idx="4"/>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zh-CN" sz="1805" dirty="0"/>
            </a:fld>
            <a:endParaRPr lang="zh-CN" altLang="zh-CN" sz="1805" dirty="0"/>
          </a:p>
        </p:txBody>
      </p:sp>
      <p:sp>
        <p:nvSpPr>
          <p:cNvPr id="47113" name="页脚占位符 2"/>
          <p:cNvSpPr txBox="1">
            <a:spLocks noGrp="1"/>
          </p:cNvSpPr>
          <p:nvPr>
            <p:ph type="ftr" sz="quarter" idx="3"/>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r>
              <a:rPr lang="zh-CN" altLang="en-US" sz="1805" dirty="0"/>
              <a:t>                    </a:t>
            </a:r>
            <a:endParaRPr lang="zh-CN" altLang="zh-CN" sz="1805" dirty="0"/>
          </a:p>
        </p:txBody>
      </p:sp>
      <p:sp>
        <p:nvSpPr>
          <p:cNvPr id="4" name="文本框 3"/>
          <p:cNvSpPr txBox="1"/>
          <p:nvPr/>
        </p:nvSpPr>
        <p:spPr>
          <a:xfrm>
            <a:off x="441325" y="219075"/>
            <a:ext cx="6165215" cy="583565"/>
          </a:xfrm>
          <a:prstGeom prst="rect">
            <a:avLst/>
          </a:prstGeom>
          <a:noFill/>
        </p:spPr>
        <p:txBody>
          <a:bodyPr wrap="square" rtlCol="0">
            <a:spAutoFit/>
          </a:bodyPr>
          <a:lstStyle/>
          <a:p>
            <a:r>
              <a:rPr lang="en-US" altLang="zh-CN" sz="3200"/>
              <a:t>Customs in Drinking Tea</a:t>
            </a:r>
            <a:endParaRPr lang="en-US" altLang="zh-CN" sz="3200"/>
          </a:p>
        </p:txBody>
      </p:sp>
      <p:pic>
        <p:nvPicPr>
          <p:cNvPr id="13316" name="图片 13315" descr="8eb1ea81e5a698ce9023d9ec"/>
          <p:cNvPicPr>
            <a:picLocks noChangeAspect="1"/>
          </p:cNvPicPr>
          <p:nvPr/>
        </p:nvPicPr>
        <p:blipFill>
          <a:blip r:embed="rId2"/>
          <a:stretch>
            <a:fillRect/>
          </a:stretch>
        </p:blipFill>
        <p:spPr>
          <a:xfrm>
            <a:off x="6798945" y="3525520"/>
            <a:ext cx="3989070" cy="2830830"/>
          </a:xfrm>
          <a:prstGeom prst="rect">
            <a:avLst/>
          </a:prstGeom>
          <a:noFill/>
          <a:ln w="9525">
            <a:noFill/>
          </a:ln>
        </p:spPr>
      </p:pic>
      <p:pic>
        <p:nvPicPr>
          <p:cNvPr id="2" name="图片 1" descr="t01212cc856c80716e0"/>
          <p:cNvPicPr>
            <a:picLocks noChangeAspect="1"/>
          </p:cNvPicPr>
          <p:nvPr/>
        </p:nvPicPr>
        <p:blipFill>
          <a:blip r:embed="rId3"/>
          <a:stretch>
            <a:fillRect/>
          </a:stretch>
        </p:blipFill>
        <p:spPr>
          <a:xfrm>
            <a:off x="1080770" y="988060"/>
            <a:ext cx="5080000" cy="337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view"/>
          <p:cNvPicPr>
            <a:picLocks noChangeAspect="1"/>
          </p:cNvPicPr>
          <p:nvPr/>
        </p:nvPicPr>
        <p:blipFill>
          <a:blip r:embed="rId1"/>
          <a:stretch>
            <a:fillRect/>
          </a:stretch>
        </p:blipFill>
        <p:spPr>
          <a:xfrm>
            <a:off x="361950" y="0"/>
            <a:ext cx="10802620" cy="5914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p:nvPr/>
        </p:nvGrpSpPr>
        <p:grpSpPr>
          <a:xfrm>
            <a:off x="325120" y="269529"/>
            <a:ext cx="10127615" cy="577227"/>
            <a:chOff x="0" y="-397"/>
            <a:chExt cx="3084" cy="714"/>
          </a:xfrm>
        </p:grpSpPr>
        <p:pic>
          <p:nvPicPr>
            <p:cNvPr id="19478" name="Picture 3" descr="39d44d1b8f6561fcac6e75e1"/>
            <p:cNvPicPr>
              <a:picLocks noChangeAspect="1"/>
            </p:cNvPicPr>
            <p:nvPr/>
          </p:nvPicPr>
          <p:blipFill>
            <a:blip r:embed="rId1"/>
            <a:srcRect l="89955" t="17639" r="2528" b="63861"/>
            <a:stretch>
              <a:fillRect/>
            </a:stretch>
          </p:blipFill>
          <p:spPr>
            <a:xfrm>
              <a:off x="47" y="-356"/>
              <a:ext cx="180" cy="673"/>
            </a:xfrm>
            <a:prstGeom prst="rect">
              <a:avLst/>
            </a:prstGeom>
            <a:noFill/>
            <a:ln w="9525">
              <a:noFill/>
            </a:ln>
          </p:spPr>
        </p:pic>
        <p:sp>
          <p:nvSpPr>
            <p:cNvPr id="19479" name="Oval 4"/>
            <p:cNvSpPr/>
            <p:nvPr/>
          </p:nvSpPr>
          <p:spPr>
            <a:xfrm>
              <a:off x="0" y="282"/>
              <a:ext cx="3084" cy="35"/>
            </a:xfrm>
            <a:prstGeom prst="ellipse">
              <a:avLst/>
            </a:prstGeom>
            <a:gradFill rotWithShape="1">
              <a:gsLst>
                <a:gs pos="0">
                  <a:srgbClr val="79A400"/>
                </a:gs>
                <a:gs pos="100000">
                  <a:srgbClr val="384C00">
                    <a:alpha val="0"/>
                  </a:srgbClr>
                </a:gs>
              </a:gsLst>
              <a:path path="shape">
                <a:fillToRect l="50000" t="50000" r="50000" b="50000"/>
              </a:path>
              <a:tileRect/>
            </a:gradFill>
            <a:ln w="9525">
              <a:noFill/>
            </a:ln>
          </p:spPr>
          <p:txBody>
            <a:bodyPr wrap="none" anchor="ct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0"/>
                </a:spcBef>
                <a:buNone/>
              </a:pPr>
              <a:endParaRPr lang="zh-CN" altLang="en-US" sz="3155" dirty="0"/>
            </a:p>
          </p:txBody>
        </p:sp>
        <p:sp>
          <p:nvSpPr>
            <p:cNvPr id="19480" name="Text Box 5"/>
            <p:cNvSpPr txBox="1"/>
            <p:nvPr/>
          </p:nvSpPr>
          <p:spPr>
            <a:xfrm>
              <a:off x="279" y="-397"/>
              <a:ext cx="2527" cy="714"/>
            </a:xfrm>
            <a:prstGeom prst="rect">
              <a:avLst/>
            </a:prstGeom>
            <a:noFill/>
            <a:ln w="9525">
              <a:noFill/>
            </a:ln>
          </p:spPr>
          <p:txBody>
            <a:bodyPr wrap="square">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50000"/>
                </a:spcBef>
                <a:buNone/>
              </a:pPr>
              <a:r>
                <a:rPr lang="zh-CN" altLang="en-US" sz="3155" dirty="0">
                  <a:latin typeface="Comic Sans MS" panose="030F0702030302020204" pitchFamily="66" charset="0"/>
                  <a:ea typeface="微软雅黑" panose="020B0503020204020204" pitchFamily="34" charset="-122"/>
                </a:rPr>
                <a:t>The </a:t>
              </a:r>
              <a:r>
                <a:rPr lang="en-US" altLang="zh-CN" sz="3155" dirty="0">
                  <a:latin typeface="Comic Sans MS" panose="030F0702030302020204" pitchFamily="66" charset="0"/>
                  <a:ea typeface="微软雅黑" panose="020B0503020204020204" pitchFamily="34" charset="-122"/>
                </a:rPr>
                <a:t>History and Legend</a:t>
              </a:r>
              <a:r>
                <a:rPr lang="zh-CN" altLang="en-US" sz="3155" dirty="0">
                  <a:latin typeface="Comic Sans MS" panose="030F0702030302020204" pitchFamily="66" charset="0"/>
                  <a:ea typeface="微软雅黑" panose="020B0503020204020204" pitchFamily="34" charset="-122"/>
                </a:rPr>
                <a:t> of Chinese </a:t>
              </a:r>
              <a:r>
                <a:rPr lang="en-US" altLang="zh-CN" sz="3155" dirty="0">
                  <a:latin typeface="Comic Sans MS" panose="030F0702030302020204" pitchFamily="66" charset="0"/>
                  <a:ea typeface="微软雅黑" panose="020B0503020204020204" pitchFamily="34" charset="-122"/>
                </a:rPr>
                <a:t>T</a:t>
              </a:r>
              <a:r>
                <a:rPr lang="zh-CN" altLang="en-US" sz="3155" dirty="0">
                  <a:latin typeface="Comic Sans MS" panose="030F0702030302020204" pitchFamily="66" charset="0"/>
                  <a:ea typeface="微软雅黑" panose="020B0503020204020204" pitchFamily="34" charset="-122"/>
                </a:rPr>
                <a:t>ea</a:t>
              </a:r>
              <a:endParaRPr lang="zh-CN" altLang="en-US" sz="3155" dirty="0">
                <a:latin typeface="Comic Sans MS" panose="030F0702030302020204" pitchFamily="66" charset="0"/>
                <a:ea typeface="微软雅黑" panose="020B0503020204020204" pitchFamily="34" charset="-122"/>
              </a:endParaRPr>
            </a:p>
          </p:txBody>
        </p:sp>
      </p:grpSp>
      <p:grpSp>
        <p:nvGrpSpPr>
          <p:cNvPr id="8198" name="Group 6"/>
          <p:cNvGrpSpPr/>
          <p:nvPr/>
        </p:nvGrpSpPr>
        <p:grpSpPr>
          <a:xfrm>
            <a:off x="1142986" y="1699646"/>
            <a:ext cx="6812915" cy="577426"/>
            <a:chOff x="0" y="-41"/>
            <a:chExt cx="3084" cy="363"/>
          </a:xfrm>
        </p:grpSpPr>
        <p:pic>
          <p:nvPicPr>
            <p:cNvPr id="19475" name="Picture 7" descr="39d44d1b8f6561fcac6e75e1"/>
            <p:cNvPicPr>
              <a:picLocks noChangeAspect="1"/>
            </p:cNvPicPr>
            <p:nvPr/>
          </p:nvPicPr>
          <p:blipFill>
            <a:blip r:embed="rId1"/>
            <a:srcRect l="89955" t="17639" r="2528" b="63861"/>
            <a:stretch>
              <a:fillRect/>
            </a:stretch>
          </p:blipFill>
          <p:spPr>
            <a:xfrm>
              <a:off x="41" y="0"/>
              <a:ext cx="180" cy="282"/>
            </a:xfrm>
            <a:prstGeom prst="rect">
              <a:avLst/>
            </a:prstGeom>
            <a:noFill/>
            <a:ln w="9525">
              <a:noFill/>
            </a:ln>
          </p:spPr>
        </p:pic>
        <p:sp>
          <p:nvSpPr>
            <p:cNvPr id="19476" name="Oval 8"/>
            <p:cNvSpPr/>
            <p:nvPr/>
          </p:nvSpPr>
          <p:spPr>
            <a:xfrm>
              <a:off x="0" y="282"/>
              <a:ext cx="3084" cy="35"/>
            </a:xfrm>
            <a:prstGeom prst="ellipse">
              <a:avLst/>
            </a:prstGeom>
            <a:gradFill rotWithShape="1">
              <a:gsLst>
                <a:gs pos="0">
                  <a:srgbClr val="79A400"/>
                </a:gs>
                <a:gs pos="100000">
                  <a:srgbClr val="384C00">
                    <a:alpha val="0"/>
                  </a:srgbClr>
                </a:gs>
              </a:gsLst>
              <a:path path="shape">
                <a:fillToRect l="50000" t="50000" r="50000" b="50000"/>
              </a:path>
              <a:tileRect/>
            </a:gradFill>
            <a:ln w="9525">
              <a:noFill/>
            </a:ln>
          </p:spPr>
          <p:txBody>
            <a:bodyPr wrap="none" anchor="ct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0"/>
                </a:spcBef>
                <a:buNone/>
              </a:pPr>
              <a:endParaRPr lang="zh-CN" altLang="en-US" sz="3155" dirty="0"/>
            </a:p>
          </p:txBody>
        </p:sp>
        <p:sp>
          <p:nvSpPr>
            <p:cNvPr id="19477" name="Text Box 9"/>
            <p:cNvSpPr txBox="1"/>
            <p:nvPr/>
          </p:nvSpPr>
          <p:spPr>
            <a:xfrm>
              <a:off x="395" y="-41"/>
              <a:ext cx="2031" cy="363"/>
            </a:xfrm>
            <a:prstGeom prst="rect">
              <a:avLst/>
            </a:prstGeom>
            <a:noFill/>
            <a:ln w="9525">
              <a:noFill/>
            </a:ln>
          </p:spPr>
          <p:txBody>
            <a:bodyPr>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50000"/>
                </a:spcBef>
                <a:buNone/>
              </a:pPr>
              <a:r>
                <a:rPr lang="zh-CN" altLang="en-US" sz="3155" dirty="0">
                  <a:latin typeface="Comic Sans MS" panose="030F0702030302020204" pitchFamily="66" charset="0"/>
                  <a:ea typeface="微软雅黑" panose="020B0503020204020204" pitchFamily="34" charset="-122"/>
                </a:rPr>
                <a:t>Classification of </a:t>
              </a:r>
              <a:r>
                <a:rPr lang="en-US" altLang="zh-CN" sz="3155" dirty="0">
                  <a:latin typeface="Comic Sans MS" panose="030F0702030302020204" pitchFamily="66" charset="0"/>
                  <a:ea typeface="微软雅黑" panose="020B0503020204020204" pitchFamily="34" charset="-122"/>
                </a:rPr>
                <a:t>T</a:t>
              </a:r>
              <a:r>
                <a:rPr lang="zh-CN" altLang="en-US" sz="3155" dirty="0">
                  <a:latin typeface="Comic Sans MS" panose="030F0702030302020204" pitchFamily="66" charset="0"/>
                  <a:ea typeface="微软雅黑" panose="020B0503020204020204" pitchFamily="34" charset="-122"/>
                </a:rPr>
                <a:t>ea</a:t>
              </a:r>
              <a:endParaRPr lang="zh-CN" altLang="en-US" sz="3155" dirty="0">
                <a:latin typeface="Comic Sans MS" panose="030F0702030302020204" pitchFamily="66" charset="0"/>
                <a:ea typeface="微软雅黑" panose="020B0503020204020204" pitchFamily="34" charset="-122"/>
              </a:endParaRPr>
            </a:p>
          </p:txBody>
        </p:sp>
      </p:grpSp>
      <p:grpSp>
        <p:nvGrpSpPr>
          <p:cNvPr id="8202" name="Group 10"/>
          <p:cNvGrpSpPr/>
          <p:nvPr/>
        </p:nvGrpSpPr>
        <p:grpSpPr>
          <a:xfrm>
            <a:off x="1828907" y="3081415"/>
            <a:ext cx="7623379" cy="633000"/>
            <a:chOff x="0" y="-83"/>
            <a:chExt cx="3084" cy="400"/>
          </a:xfrm>
        </p:grpSpPr>
        <p:pic>
          <p:nvPicPr>
            <p:cNvPr id="19472" name="Picture 11" descr="39d44d1b8f6561fcac6e75e1"/>
            <p:cNvPicPr>
              <a:picLocks noChangeAspect="1"/>
            </p:cNvPicPr>
            <p:nvPr/>
          </p:nvPicPr>
          <p:blipFill>
            <a:blip r:embed="rId1"/>
            <a:srcRect l="89955" t="17639" r="2528" b="63861"/>
            <a:stretch>
              <a:fillRect/>
            </a:stretch>
          </p:blipFill>
          <p:spPr>
            <a:xfrm>
              <a:off x="0" y="-42"/>
              <a:ext cx="180" cy="282"/>
            </a:xfrm>
            <a:prstGeom prst="rect">
              <a:avLst/>
            </a:prstGeom>
            <a:noFill/>
            <a:ln w="9525">
              <a:noFill/>
            </a:ln>
          </p:spPr>
        </p:pic>
        <p:sp>
          <p:nvSpPr>
            <p:cNvPr id="19473" name="Oval 12"/>
            <p:cNvSpPr/>
            <p:nvPr/>
          </p:nvSpPr>
          <p:spPr>
            <a:xfrm>
              <a:off x="0" y="282"/>
              <a:ext cx="3084" cy="35"/>
            </a:xfrm>
            <a:prstGeom prst="ellipse">
              <a:avLst/>
            </a:prstGeom>
            <a:gradFill rotWithShape="1">
              <a:gsLst>
                <a:gs pos="0">
                  <a:srgbClr val="79A400"/>
                </a:gs>
                <a:gs pos="100000">
                  <a:srgbClr val="384C00">
                    <a:alpha val="0"/>
                  </a:srgbClr>
                </a:gs>
              </a:gsLst>
              <a:path path="shape">
                <a:fillToRect l="50000" t="50000" r="50000" b="50000"/>
              </a:path>
              <a:tileRect/>
            </a:gradFill>
            <a:ln w="9525">
              <a:noFill/>
            </a:ln>
          </p:spPr>
          <p:txBody>
            <a:bodyPr wrap="none" anchor="ct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0"/>
                </a:spcBef>
                <a:buNone/>
              </a:pPr>
              <a:endParaRPr lang="zh-CN" altLang="en-US" sz="3155" dirty="0"/>
            </a:p>
          </p:txBody>
        </p:sp>
        <p:sp>
          <p:nvSpPr>
            <p:cNvPr id="19474" name="Text Box 13"/>
            <p:cNvSpPr txBox="1"/>
            <p:nvPr/>
          </p:nvSpPr>
          <p:spPr>
            <a:xfrm>
              <a:off x="328" y="-83"/>
              <a:ext cx="2467" cy="365"/>
            </a:xfrm>
            <a:prstGeom prst="rect">
              <a:avLst/>
            </a:prstGeom>
            <a:noFill/>
            <a:ln w="9525">
              <a:noFill/>
            </a:ln>
          </p:spPr>
          <p:txBody>
            <a:bodyPr>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50000"/>
                </a:spcBef>
                <a:buNone/>
              </a:pPr>
              <a:r>
                <a:rPr lang="en-US" sz="3155" dirty="0">
                  <a:latin typeface="Comic Sans MS" panose="030F0702030302020204" pitchFamily="66" charset="0"/>
                  <a:ea typeface="黑体" panose="02010609060101010101" pitchFamily="49" charset="-122"/>
                </a:rPr>
                <a:t> Benefits of drinking Tea</a:t>
              </a:r>
              <a:endParaRPr lang="en-US" sz="3155" dirty="0">
                <a:latin typeface="Comic Sans MS" panose="030F0702030302020204" pitchFamily="66" charset="0"/>
                <a:ea typeface="黑体" panose="02010609060101010101" pitchFamily="49" charset="-122"/>
              </a:endParaRPr>
            </a:p>
          </p:txBody>
        </p:sp>
      </p:grpSp>
      <p:grpSp>
        <p:nvGrpSpPr>
          <p:cNvPr id="8206" name="Group 14"/>
          <p:cNvGrpSpPr/>
          <p:nvPr/>
        </p:nvGrpSpPr>
        <p:grpSpPr>
          <a:xfrm>
            <a:off x="2956876" y="4130601"/>
            <a:ext cx="5909417" cy="577632"/>
            <a:chOff x="0" y="-46"/>
            <a:chExt cx="3084" cy="363"/>
          </a:xfrm>
        </p:grpSpPr>
        <p:pic>
          <p:nvPicPr>
            <p:cNvPr id="19469" name="Picture 15" descr="39d44d1b8f6561fcac6e75e1"/>
            <p:cNvPicPr>
              <a:picLocks noChangeAspect="1"/>
            </p:cNvPicPr>
            <p:nvPr/>
          </p:nvPicPr>
          <p:blipFill>
            <a:blip r:embed="rId1"/>
            <a:srcRect l="89955" t="17639" r="2528" b="63861"/>
            <a:stretch>
              <a:fillRect/>
            </a:stretch>
          </p:blipFill>
          <p:spPr>
            <a:xfrm>
              <a:off x="79" y="-40"/>
              <a:ext cx="180" cy="282"/>
            </a:xfrm>
            <a:prstGeom prst="rect">
              <a:avLst/>
            </a:prstGeom>
            <a:noFill/>
            <a:ln w="9525">
              <a:noFill/>
            </a:ln>
          </p:spPr>
        </p:pic>
        <p:sp>
          <p:nvSpPr>
            <p:cNvPr id="19470" name="Oval 16"/>
            <p:cNvSpPr/>
            <p:nvPr/>
          </p:nvSpPr>
          <p:spPr>
            <a:xfrm>
              <a:off x="0" y="282"/>
              <a:ext cx="3084" cy="35"/>
            </a:xfrm>
            <a:prstGeom prst="ellipse">
              <a:avLst/>
            </a:prstGeom>
            <a:gradFill rotWithShape="1">
              <a:gsLst>
                <a:gs pos="0">
                  <a:srgbClr val="79A400"/>
                </a:gs>
                <a:gs pos="100000">
                  <a:srgbClr val="384C00">
                    <a:alpha val="0"/>
                  </a:srgbClr>
                </a:gs>
              </a:gsLst>
              <a:path path="shape">
                <a:fillToRect l="50000" t="50000" r="50000" b="50000"/>
              </a:path>
              <a:tileRect/>
            </a:gradFill>
            <a:ln w="9525">
              <a:noFill/>
            </a:ln>
          </p:spPr>
          <p:txBody>
            <a:bodyPr wrap="none" anchor="ct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0"/>
                </a:spcBef>
                <a:buNone/>
              </a:pPr>
              <a:endParaRPr lang="zh-CN" altLang="en-US" sz="3155" dirty="0"/>
            </a:p>
          </p:txBody>
        </p:sp>
        <p:sp>
          <p:nvSpPr>
            <p:cNvPr id="19471" name="Text Box 17"/>
            <p:cNvSpPr txBox="1"/>
            <p:nvPr/>
          </p:nvSpPr>
          <p:spPr>
            <a:xfrm>
              <a:off x="510" y="-46"/>
              <a:ext cx="2491" cy="363"/>
            </a:xfrm>
            <a:prstGeom prst="rect">
              <a:avLst/>
            </a:prstGeom>
            <a:noFill/>
            <a:ln w="9525">
              <a:noFill/>
            </a:ln>
          </p:spPr>
          <p:txBody>
            <a:bodyPr>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50000"/>
                </a:spcBef>
                <a:buNone/>
              </a:pPr>
              <a:r>
                <a:rPr lang="en-US" altLang="zh-CN" sz="3155" dirty="0">
                  <a:latin typeface="Comic Sans MS" panose="030F0702030302020204" pitchFamily="66" charset="0"/>
                  <a:ea typeface="黑体" panose="02010609060101010101" pitchFamily="49" charset="-122"/>
                </a:rPr>
                <a:t>Steps of Making </a:t>
              </a:r>
              <a:r>
                <a:rPr lang="zh-CN" altLang="en-US" sz="3155" dirty="0">
                  <a:latin typeface="Comic Sans MS" panose="030F0702030302020204" pitchFamily="66" charset="0"/>
                  <a:ea typeface="黑体" panose="02010609060101010101" pitchFamily="49" charset="-122"/>
                </a:rPr>
                <a:t>Tea </a:t>
              </a:r>
              <a:endParaRPr lang="zh-CN" altLang="en-US" sz="3155" dirty="0">
                <a:latin typeface="Comic Sans MS" panose="030F0702030302020204" pitchFamily="66" charset="0"/>
                <a:ea typeface="黑体" panose="02010609060101010101" pitchFamily="49" charset="-122"/>
              </a:endParaRPr>
            </a:p>
          </p:txBody>
        </p:sp>
      </p:grpSp>
      <p:pic>
        <p:nvPicPr>
          <p:cNvPr id="19462" name="Picture 18" descr="茶文化1"/>
          <p:cNvPicPr>
            <a:picLocks noChangeAspect="1"/>
          </p:cNvPicPr>
          <p:nvPr/>
        </p:nvPicPr>
        <p:blipFill>
          <a:blip r:embed="rId2"/>
          <a:stretch>
            <a:fillRect/>
          </a:stretch>
        </p:blipFill>
        <p:spPr>
          <a:xfrm>
            <a:off x="8190865" y="1480185"/>
            <a:ext cx="3937635" cy="2660015"/>
          </a:xfrm>
          <a:prstGeom prst="rect">
            <a:avLst/>
          </a:prstGeom>
          <a:noFill/>
          <a:ln w="9525">
            <a:noFill/>
          </a:ln>
        </p:spPr>
      </p:pic>
      <p:grpSp>
        <p:nvGrpSpPr>
          <p:cNvPr id="19" name="Group 14"/>
          <p:cNvGrpSpPr/>
          <p:nvPr/>
        </p:nvGrpSpPr>
        <p:grpSpPr>
          <a:xfrm>
            <a:off x="3700145" y="5275722"/>
            <a:ext cx="8131175" cy="701301"/>
            <a:chOff x="0" y="-124"/>
            <a:chExt cx="3084" cy="441"/>
          </a:xfrm>
        </p:grpSpPr>
        <p:pic>
          <p:nvPicPr>
            <p:cNvPr id="19466" name="Picture 15" descr="39d44d1b8f6561fcac6e75e1"/>
            <p:cNvPicPr>
              <a:picLocks noChangeAspect="1"/>
            </p:cNvPicPr>
            <p:nvPr/>
          </p:nvPicPr>
          <p:blipFill>
            <a:blip r:embed="rId1"/>
            <a:srcRect l="89955" t="17639" r="2528" b="63861"/>
            <a:stretch>
              <a:fillRect/>
            </a:stretch>
          </p:blipFill>
          <p:spPr>
            <a:xfrm>
              <a:off x="66" y="-83"/>
              <a:ext cx="180" cy="282"/>
            </a:xfrm>
            <a:prstGeom prst="rect">
              <a:avLst/>
            </a:prstGeom>
            <a:noFill/>
            <a:ln w="9525">
              <a:noFill/>
            </a:ln>
          </p:spPr>
        </p:pic>
        <p:sp>
          <p:nvSpPr>
            <p:cNvPr id="19467" name="Oval 16"/>
            <p:cNvSpPr/>
            <p:nvPr/>
          </p:nvSpPr>
          <p:spPr>
            <a:xfrm>
              <a:off x="0" y="282"/>
              <a:ext cx="3084" cy="35"/>
            </a:xfrm>
            <a:prstGeom prst="ellipse">
              <a:avLst/>
            </a:prstGeom>
            <a:gradFill rotWithShape="1">
              <a:gsLst>
                <a:gs pos="0">
                  <a:srgbClr val="79A400"/>
                </a:gs>
                <a:gs pos="100000">
                  <a:srgbClr val="384C00">
                    <a:alpha val="0"/>
                  </a:srgbClr>
                </a:gs>
              </a:gsLst>
              <a:path path="shape">
                <a:fillToRect l="50000" t="50000" r="50000" b="50000"/>
              </a:path>
              <a:tileRect/>
            </a:gradFill>
            <a:ln w="9525">
              <a:noFill/>
            </a:ln>
          </p:spPr>
          <p:txBody>
            <a:bodyPr wrap="none" anchor="ct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0"/>
                </a:spcBef>
                <a:buNone/>
              </a:pPr>
              <a:endParaRPr lang="zh-CN" altLang="en-US" sz="3155" dirty="0"/>
            </a:p>
          </p:txBody>
        </p:sp>
        <p:sp>
          <p:nvSpPr>
            <p:cNvPr id="19468" name="Text Box 17"/>
            <p:cNvSpPr txBox="1"/>
            <p:nvPr/>
          </p:nvSpPr>
          <p:spPr>
            <a:xfrm>
              <a:off x="275" y="-124"/>
              <a:ext cx="2671" cy="363"/>
            </a:xfrm>
            <a:prstGeom prst="rect">
              <a:avLst/>
            </a:prstGeom>
            <a:noFill/>
            <a:ln w="9525">
              <a:noFill/>
            </a:ln>
          </p:spPr>
          <p:txBody>
            <a:bodyPr>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50000"/>
                </a:spcBef>
                <a:buNone/>
              </a:pPr>
              <a:r>
                <a:rPr lang="en-US" altLang="zh-CN" sz="3155" dirty="0">
                  <a:latin typeface="Comic Sans MS" panose="030F0702030302020204" pitchFamily="66" charset="0"/>
                  <a:ea typeface="黑体" panose="02010609060101010101" pitchFamily="49" charset="-122"/>
                </a:rPr>
                <a:t>Customs in Drinking Tea</a:t>
              </a:r>
              <a:r>
                <a:rPr lang="zh-CN" altLang="en-US" sz="3155" dirty="0">
                  <a:latin typeface="Comic Sans MS" panose="030F0702030302020204" pitchFamily="66" charset="0"/>
                  <a:ea typeface="黑体" panose="02010609060101010101" pitchFamily="49" charset="-122"/>
                </a:rPr>
                <a:t> </a:t>
              </a:r>
              <a:endParaRPr lang="zh-CN" altLang="en-US" sz="3720" dirty="0">
                <a:latin typeface="Comic Sans MS" panose="030F0702030302020204" pitchFamily="66" charset="0"/>
                <a:ea typeface="黑体" panose="02010609060101010101" pitchFamily="49" charset="-122"/>
              </a:endParaRPr>
            </a:p>
          </p:txBody>
        </p:sp>
      </p:grpSp>
      <p:sp>
        <p:nvSpPr>
          <p:cNvPr id="19464" name="灯片编号占位符 1"/>
          <p:cNvSpPr txBox="1">
            <a:spLocks noGrp="1"/>
          </p:cNvSpPr>
          <p:nvPr>
            <p:ph type="sldNum" sz="quarter" idx="4"/>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zh-CN" sz="1805" dirty="0"/>
            </a:fld>
            <a:endParaRPr lang="zh-CN" altLang="zh-CN" sz="1805" dirty="0"/>
          </a:p>
        </p:txBody>
      </p:sp>
      <p:sp>
        <p:nvSpPr>
          <p:cNvPr id="19465" name="页脚占位符 2"/>
          <p:cNvSpPr txBox="1">
            <a:spLocks noGrp="1"/>
          </p:cNvSpPr>
          <p:nvPr>
            <p:ph type="ftr" sz="quarter" idx="3"/>
          </p:nvPr>
        </p:nvSpPr>
        <p:spPr>
          <a:xfrm>
            <a:off x="3598545" y="6203315"/>
            <a:ext cx="3859530" cy="1041400"/>
          </a:xfrm>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r>
              <a:rPr lang="zh-CN" altLang="en-US" sz="1805" dirty="0"/>
              <a:t>                    </a:t>
            </a:r>
            <a:endParaRPr lang="zh-CN" altLang="zh-CN" sz="1805"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198"/>
                                        </p:tgtEl>
                                        <p:attrNameLst>
                                          <p:attrName>style.visibility</p:attrName>
                                        </p:attrNameLst>
                                      </p:cBhvr>
                                      <p:to>
                                        <p:strVal val="visible"/>
                                      </p:to>
                                    </p:set>
                                    <p:animEffect transition="in" filter="wipe(down)">
                                      <p:cBhvr>
                                        <p:cTn id="24" dur="580">
                                          <p:stCondLst>
                                            <p:cond delay="0"/>
                                          </p:stCondLst>
                                        </p:cTn>
                                        <p:tgtEl>
                                          <p:spTgt spid="8198"/>
                                        </p:tgtEl>
                                      </p:cBhvr>
                                    </p:animEffect>
                                    <p:anim calcmode="lin" valueType="num">
                                      <p:cBhvr>
                                        <p:cTn id="25" dur="1822">
                                          <p:stCondLst>
                                            <p:cond delay="0"/>
                                          </p:stCondLst>
                                        </p:cTn>
                                        <p:tgtEl>
                                          <p:spTgt spid="8198"/>
                                        </p:tgtEl>
                                        <p:attrNameLst>
                                          <p:attrName>ppt_x</p:attrName>
                                        </p:attrNameLst>
                                      </p:cBhvr>
                                      <p:tavLst>
                                        <p:tav tm="0">
                                          <p:val>
                                            <p:strVal val="#ppt_x-0.25"/>
                                          </p:val>
                                        </p:tav>
                                        <p:tav tm="100000">
                                          <p:val>
                                            <p:strVal val="#ppt_x"/>
                                          </p:val>
                                        </p:tav>
                                      </p:tavLst>
                                    </p:anim>
                                    <p:anim calcmode="lin" valueType="num">
                                      <p:cBhvr>
                                        <p:cTn id="26" dur="664">
                                          <p:stCondLst>
                                            <p:cond delay="0"/>
                                          </p:stCondLst>
                                        </p:cTn>
                                        <p:tgtEl>
                                          <p:spTgt spid="8198"/>
                                        </p:tgtEl>
                                        <p:attrNameLst>
                                          <p:attrName>ppt_y</p:attrName>
                                        </p:attrNameLst>
                                      </p:cBhvr>
                                      <p:tavLst>
                                        <p:tav tm="0" fmla="#ppt_y-sin(pi*$)/3">
                                          <p:val>
                                            <p:fltVal val="0.5"/>
                                          </p:val>
                                        </p:tav>
                                        <p:tav tm="100000">
                                          <p:val>
                                            <p:fltVal val="1"/>
                                          </p:val>
                                        </p:tav>
                                      </p:tavLst>
                                    </p:anim>
                                    <p:anim calcmode="lin" valueType="num">
                                      <p:cBhvr>
                                        <p:cTn id="27" dur="664">
                                          <p:stCondLst>
                                            <p:cond delay="664"/>
                                          </p:stCondLst>
                                        </p:cTn>
                                        <p:tgtEl>
                                          <p:spTgt spid="8198"/>
                                        </p:tgtEl>
                                        <p:attrNameLst>
                                          <p:attrName>ppt_y</p:attrName>
                                        </p:attrNameLst>
                                      </p:cBhvr>
                                      <p:tavLst>
                                        <p:tav tm="0" fmla="#ppt_y-sin(pi*$)/9">
                                          <p:val>
                                            <p:fltVal val="0"/>
                                          </p:val>
                                        </p:tav>
                                        <p:tav tm="100000">
                                          <p:val>
                                            <p:fltVal val="1"/>
                                          </p:val>
                                        </p:tav>
                                      </p:tavLst>
                                    </p:anim>
                                    <p:anim calcmode="lin" valueType="num">
                                      <p:cBhvr>
                                        <p:cTn id="28" dur="332">
                                          <p:stCondLst>
                                            <p:cond delay="1324"/>
                                          </p:stCondLst>
                                        </p:cTn>
                                        <p:tgtEl>
                                          <p:spTgt spid="8198"/>
                                        </p:tgtEl>
                                        <p:attrNameLst>
                                          <p:attrName>ppt_y</p:attrName>
                                        </p:attrNameLst>
                                      </p:cBhvr>
                                      <p:tavLst>
                                        <p:tav tm="0" fmla="#ppt_y-sin(pi*$)/27">
                                          <p:val>
                                            <p:fltVal val="0"/>
                                          </p:val>
                                        </p:tav>
                                        <p:tav tm="100000">
                                          <p:val>
                                            <p:fltVal val="1"/>
                                          </p:val>
                                        </p:tav>
                                      </p:tavLst>
                                    </p:anim>
                                    <p:anim calcmode="lin" valueType="num">
                                      <p:cBhvr>
                                        <p:cTn id="29" dur="164">
                                          <p:stCondLst>
                                            <p:cond delay="1656"/>
                                          </p:stCondLst>
                                        </p:cTn>
                                        <p:tgtEl>
                                          <p:spTgt spid="8198"/>
                                        </p:tgtEl>
                                        <p:attrNameLst>
                                          <p:attrName>ppt_y</p:attrName>
                                        </p:attrNameLst>
                                      </p:cBhvr>
                                      <p:tavLst>
                                        <p:tav tm="0" fmla="#ppt_y-sin(pi*$)/81">
                                          <p:val>
                                            <p:fltVal val="0"/>
                                          </p:val>
                                        </p:tav>
                                        <p:tav tm="100000">
                                          <p:val>
                                            <p:fltVal val="1"/>
                                          </p:val>
                                        </p:tav>
                                      </p:tavLst>
                                    </p:anim>
                                    <p:animScale>
                                      <p:cBhvr>
                                        <p:cTn id="30" dur="26">
                                          <p:stCondLst>
                                            <p:cond delay="650"/>
                                          </p:stCondLst>
                                        </p:cTn>
                                        <p:tgtEl>
                                          <p:spTgt spid="8198"/>
                                        </p:tgtEl>
                                      </p:cBhvr>
                                      <p:to x="100000" y="60000"/>
                                    </p:animScale>
                                    <p:animScale>
                                      <p:cBhvr>
                                        <p:cTn id="31" dur="166" decel="50000">
                                          <p:stCondLst>
                                            <p:cond delay="676"/>
                                          </p:stCondLst>
                                        </p:cTn>
                                        <p:tgtEl>
                                          <p:spTgt spid="8198"/>
                                        </p:tgtEl>
                                      </p:cBhvr>
                                      <p:to x="100000" y="100000"/>
                                    </p:animScale>
                                    <p:animScale>
                                      <p:cBhvr>
                                        <p:cTn id="32" dur="26">
                                          <p:stCondLst>
                                            <p:cond delay="1312"/>
                                          </p:stCondLst>
                                        </p:cTn>
                                        <p:tgtEl>
                                          <p:spTgt spid="8198"/>
                                        </p:tgtEl>
                                      </p:cBhvr>
                                      <p:to x="100000" y="80000"/>
                                    </p:animScale>
                                    <p:animScale>
                                      <p:cBhvr>
                                        <p:cTn id="33" dur="166" decel="50000">
                                          <p:stCondLst>
                                            <p:cond delay="1338"/>
                                          </p:stCondLst>
                                        </p:cTn>
                                        <p:tgtEl>
                                          <p:spTgt spid="8198"/>
                                        </p:tgtEl>
                                      </p:cBhvr>
                                      <p:to x="100000" y="100000"/>
                                    </p:animScale>
                                    <p:animScale>
                                      <p:cBhvr>
                                        <p:cTn id="34" dur="26">
                                          <p:stCondLst>
                                            <p:cond delay="1642"/>
                                          </p:stCondLst>
                                        </p:cTn>
                                        <p:tgtEl>
                                          <p:spTgt spid="8198"/>
                                        </p:tgtEl>
                                      </p:cBhvr>
                                      <p:to x="100000" y="90000"/>
                                    </p:animScale>
                                    <p:animScale>
                                      <p:cBhvr>
                                        <p:cTn id="35" dur="166" decel="50000">
                                          <p:stCondLst>
                                            <p:cond delay="1668"/>
                                          </p:stCondLst>
                                        </p:cTn>
                                        <p:tgtEl>
                                          <p:spTgt spid="8198"/>
                                        </p:tgtEl>
                                      </p:cBhvr>
                                      <p:to x="100000" y="100000"/>
                                    </p:animScale>
                                    <p:animScale>
                                      <p:cBhvr>
                                        <p:cTn id="36" dur="26">
                                          <p:stCondLst>
                                            <p:cond delay="1808"/>
                                          </p:stCondLst>
                                        </p:cTn>
                                        <p:tgtEl>
                                          <p:spTgt spid="8198"/>
                                        </p:tgtEl>
                                      </p:cBhvr>
                                      <p:to x="100000" y="95000"/>
                                    </p:animScale>
                                    <p:animScale>
                                      <p:cBhvr>
                                        <p:cTn id="37" dur="166" decel="50000">
                                          <p:stCondLst>
                                            <p:cond delay="1834"/>
                                          </p:stCondLst>
                                        </p:cTn>
                                        <p:tgtEl>
                                          <p:spTgt spid="8198"/>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8202"/>
                                        </p:tgtEl>
                                        <p:attrNameLst>
                                          <p:attrName>style.visibility</p:attrName>
                                        </p:attrNameLst>
                                      </p:cBhvr>
                                      <p:to>
                                        <p:strVal val="visible"/>
                                      </p:to>
                                    </p:set>
                                    <p:animEffect transition="in" filter="wipe(down)">
                                      <p:cBhvr>
                                        <p:cTn id="41" dur="580">
                                          <p:stCondLst>
                                            <p:cond delay="0"/>
                                          </p:stCondLst>
                                        </p:cTn>
                                        <p:tgtEl>
                                          <p:spTgt spid="8202"/>
                                        </p:tgtEl>
                                      </p:cBhvr>
                                    </p:animEffect>
                                    <p:anim calcmode="lin" valueType="num">
                                      <p:cBhvr>
                                        <p:cTn id="42" dur="1822">
                                          <p:stCondLst>
                                            <p:cond delay="0"/>
                                          </p:stCondLst>
                                        </p:cTn>
                                        <p:tgtEl>
                                          <p:spTgt spid="8202"/>
                                        </p:tgtEl>
                                        <p:attrNameLst>
                                          <p:attrName>ppt_x</p:attrName>
                                        </p:attrNameLst>
                                      </p:cBhvr>
                                      <p:tavLst>
                                        <p:tav tm="0">
                                          <p:val>
                                            <p:strVal val="#ppt_x-0.25"/>
                                          </p:val>
                                        </p:tav>
                                        <p:tav tm="100000">
                                          <p:val>
                                            <p:strVal val="#ppt_x"/>
                                          </p:val>
                                        </p:tav>
                                      </p:tavLst>
                                    </p:anim>
                                    <p:anim calcmode="lin" valueType="num">
                                      <p:cBhvr>
                                        <p:cTn id="43" dur="664">
                                          <p:stCondLst>
                                            <p:cond delay="0"/>
                                          </p:stCondLst>
                                        </p:cTn>
                                        <p:tgtEl>
                                          <p:spTgt spid="8202"/>
                                        </p:tgtEl>
                                        <p:attrNameLst>
                                          <p:attrName>ppt_y</p:attrName>
                                        </p:attrNameLst>
                                      </p:cBhvr>
                                      <p:tavLst>
                                        <p:tav tm="0" fmla="#ppt_y-sin(pi*$)/3">
                                          <p:val>
                                            <p:fltVal val="0.5"/>
                                          </p:val>
                                        </p:tav>
                                        <p:tav tm="100000">
                                          <p:val>
                                            <p:fltVal val="1"/>
                                          </p:val>
                                        </p:tav>
                                      </p:tavLst>
                                    </p:anim>
                                    <p:anim calcmode="lin" valueType="num">
                                      <p:cBhvr>
                                        <p:cTn id="44" dur="664">
                                          <p:stCondLst>
                                            <p:cond delay="664"/>
                                          </p:stCondLst>
                                        </p:cTn>
                                        <p:tgtEl>
                                          <p:spTgt spid="8202"/>
                                        </p:tgtEl>
                                        <p:attrNameLst>
                                          <p:attrName>ppt_y</p:attrName>
                                        </p:attrNameLst>
                                      </p:cBhvr>
                                      <p:tavLst>
                                        <p:tav tm="0" fmla="#ppt_y-sin(pi*$)/9">
                                          <p:val>
                                            <p:fltVal val="0"/>
                                          </p:val>
                                        </p:tav>
                                        <p:tav tm="100000">
                                          <p:val>
                                            <p:fltVal val="1"/>
                                          </p:val>
                                        </p:tav>
                                      </p:tavLst>
                                    </p:anim>
                                    <p:anim calcmode="lin" valueType="num">
                                      <p:cBhvr>
                                        <p:cTn id="45" dur="332">
                                          <p:stCondLst>
                                            <p:cond delay="1324"/>
                                          </p:stCondLst>
                                        </p:cTn>
                                        <p:tgtEl>
                                          <p:spTgt spid="8202"/>
                                        </p:tgtEl>
                                        <p:attrNameLst>
                                          <p:attrName>ppt_y</p:attrName>
                                        </p:attrNameLst>
                                      </p:cBhvr>
                                      <p:tavLst>
                                        <p:tav tm="0" fmla="#ppt_y-sin(pi*$)/27">
                                          <p:val>
                                            <p:fltVal val="0"/>
                                          </p:val>
                                        </p:tav>
                                        <p:tav tm="100000">
                                          <p:val>
                                            <p:fltVal val="1"/>
                                          </p:val>
                                        </p:tav>
                                      </p:tavLst>
                                    </p:anim>
                                    <p:anim calcmode="lin" valueType="num">
                                      <p:cBhvr>
                                        <p:cTn id="46" dur="164">
                                          <p:stCondLst>
                                            <p:cond delay="1656"/>
                                          </p:stCondLst>
                                        </p:cTn>
                                        <p:tgtEl>
                                          <p:spTgt spid="8202"/>
                                        </p:tgtEl>
                                        <p:attrNameLst>
                                          <p:attrName>ppt_y</p:attrName>
                                        </p:attrNameLst>
                                      </p:cBhvr>
                                      <p:tavLst>
                                        <p:tav tm="0" fmla="#ppt_y-sin(pi*$)/81">
                                          <p:val>
                                            <p:fltVal val="0"/>
                                          </p:val>
                                        </p:tav>
                                        <p:tav tm="100000">
                                          <p:val>
                                            <p:fltVal val="1"/>
                                          </p:val>
                                        </p:tav>
                                      </p:tavLst>
                                    </p:anim>
                                    <p:animScale>
                                      <p:cBhvr>
                                        <p:cTn id="47" dur="26">
                                          <p:stCondLst>
                                            <p:cond delay="650"/>
                                          </p:stCondLst>
                                        </p:cTn>
                                        <p:tgtEl>
                                          <p:spTgt spid="8202"/>
                                        </p:tgtEl>
                                      </p:cBhvr>
                                      <p:to x="100000" y="60000"/>
                                    </p:animScale>
                                    <p:animScale>
                                      <p:cBhvr>
                                        <p:cTn id="48" dur="166" decel="50000">
                                          <p:stCondLst>
                                            <p:cond delay="676"/>
                                          </p:stCondLst>
                                        </p:cTn>
                                        <p:tgtEl>
                                          <p:spTgt spid="8202"/>
                                        </p:tgtEl>
                                      </p:cBhvr>
                                      <p:to x="100000" y="100000"/>
                                    </p:animScale>
                                    <p:animScale>
                                      <p:cBhvr>
                                        <p:cTn id="49" dur="26">
                                          <p:stCondLst>
                                            <p:cond delay="1312"/>
                                          </p:stCondLst>
                                        </p:cTn>
                                        <p:tgtEl>
                                          <p:spTgt spid="8202"/>
                                        </p:tgtEl>
                                      </p:cBhvr>
                                      <p:to x="100000" y="80000"/>
                                    </p:animScale>
                                    <p:animScale>
                                      <p:cBhvr>
                                        <p:cTn id="50" dur="166" decel="50000">
                                          <p:stCondLst>
                                            <p:cond delay="1338"/>
                                          </p:stCondLst>
                                        </p:cTn>
                                        <p:tgtEl>
                                          <p:spTgt spid="8202"/>
                                        </p:tgtEl>
                                      </p:cBhvr>
                                      <p:to x="100000" y="100000"/>
                                    </p:animScale>
                                    <p:animScale>
                                      <p:cBhvr>
                                        <p:cTn id="51" dur="26">
                                          <p:stCondLst>
                                            <p:cond delay="1642"/>
                                          </p:stCondLst>
                                        </p:cTn>
                                        <p:tgtEl>
                                          <p:spTgt spid="8202"/>
                                        </p:tgtEl>
                                      </p:cBhvr>
                                      <p:to x="100000" y="90000"/>
                                    </p:animScale>
                                    <p:animScale>
                                      <p:cBhvr>
                                        <p:cTn id="52" dur="166" decel="50000">
                                          <p:stCondLst>
                                            <p:cond delay="1668"/>
                                          </p:stCondLst>
                                        </p:cTn>
                                        <p:tgtEl>
                                          <p:spTgt spid="8202"/>
                                        </p:tgtEl>
                                      </p:cBhvr>
                                      <p:to x="100000" y="100000"/>
                                    </p:animScale>
                                    <p:animScale>
                                      <p:cBhvr>
                                        <p:cTn id="53" dur="26">
                                          <p:stCondLst>
                                            <p:cond delay="1808"/>
                                          </p:stCondLst>
                                        </p:cTn>
                                        <p:tgtEl>
                                          <p:spTgt spid="8202"/>
                                        </p:tgtEl>
                                      </p:cBhvr>
                                      <p:to x="100000" y="95000"/>
                                    </p:animScale>
                                    <p:animScale>
                                      <p:cBhvr>
                                        <p:cTn id="54" dur="166" decel="50000">
                                          <p:stCondLst>
                                            <p:cond delay="1834"/>
                                          </p:stCondLst>
                                        </p:cTn>
                                        <p:tgtEl>
                                          <p:spTgt spid="8202"/>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8206"/>
                                        </p:tgtEl>
                                        <p:attrNameLst>
                                          <p:attrName>style.visibility</p:attrName>
                                        </p:attrNameLst>
                                      </p:cBhvr>
                                      <p:to>
                                        <p:strVal val="visible"/>
                                      </p:to>
                                    </p:set>
                                    <p:animEffect transition="in" filter="wipe(down)">
                                      <p:cBhvr>
                                        <p:cTn id="58" dur="580">
                                          <p:stCondLst>
                                            <p:cond delay="0"/>
                                          </p:stCondLst>
                                        </p:cTn>
                                        <p:tgtEl>
                                          <p:spTgt spid="8206"/>
                                        </p:tgtEl>
                                      </p:cBhvr>
                                    </p:animEffect>
                                    <p:anim calcmode="lin" valueType="num">
                                      <p:cBhvr>
                                        <p:cTn id="59" dur="1822">
                                          <p:stCondLst>
                                            <p:cond delay="0"/>
                                          </p:stCondLst>
                                        </p:cTn>
                                        <p:tgtEl>
                                          <p:spTgt spid="8206"/>
                                        </p:tgtEl>
                                        <p:attrNameLst>
                                          <p:attrName>ppt_x</p:attrName>
                                        </p:attrNameLst>
                                      </p:cBhvr>
                                      <p:tavLst>
                                        <p:tav tm="0">
                                          <p:val>
                                            <p:strVal val="#ppt_x-0.25"/>
                                          </p:val>
                                        </p:tav>
                                        <p:tav tm="100000">
                                          <p:val>
                                            <p:strVal val="#ppt_x"/>
                                          </p:val>
                                        </p:tav>
                                      </p:tavLst>
                                    </p:anim>
                                    <p:anim calcmode="lin" valueType="num">
                                      <p:cBhvr>
                                        <p:cTn id="60" dur="664">
                                          <p:stCondLst>
                                            <p:cond delay="0"/>
                                          </p:stCondLst>
                                        </p:cTn>
                                        <p:tgtEl>
                                          <p:spTgt spid="8206"/>
                                        </p:tgtEl>
                                        <p:attrNameLst>
                                          <p:attrName>ppt_y</p:attrName>
                                        </p:attrNameLst>
                                      </p:cBhvr>
                                      <p:tavLst>
                                        <p:tav tm="0" fmla="#ppt_y-sin(pi*$)/3">
                                          <p:val>
                                            <p:fltVal val="0.5"/>
                                          </p:val>
                                        </p:tav>
                                        <p:tav tm="100000">
                                          <p:val>
                                            <p:fltVal val="1"/>
                                          </p:val>
                                        </p:tav>
                                      </p:tavLst>
                                    </p:anim>
                                    <p:anim calcmode="lin" valueType="num">
                                      <p:cBhvr>
                                        <p:cTn id="61" dur="664">
                                          <p:stCondLst>
                                            <p:cond delay="664"/>
                                          </p:stCondLst>
                                        </p:cTn>
                                        <p:tgtEl>
                                          <p:spTgt spid="8206"/>
                                        </p:tgtEl>
                                        <p:attrNameLst>
                                          <p:attrName>ppt_y</p:attrName>
                                        </p:attrNameLst>
                                      </p:cBhvr>
                                      <p:tavLst>
                                        <p:tav tm="0" fmla="#ppt_y-sin(pi*$)/9">
                                          <p:val>
                                            <p:fltVal val="0"/>
                                          </p:val>
                                        </p:tav>
                                        <p:tav tm="100000">
                                          <p:val>
                                            <p:fltVal val="1"/>
                                          </p:val>
                                        </p:tav>
                                      </p:tavLst>
                                    </p:anim>
                                    <p:anim calcmode="lin" valueType="num">
                                      <p:cBhvr>
                                        <p:cTn id="62" dur="332">
                                          <p:stCondLst>
                                            <p:cond delay="1324"/>
                                          </p:stCondLst>
                                        </p:cTn>
                                        <p:tgtEl>
                                          <p:spTgt spid="8206"/>
                                        </p:tgtEl>
                                        <p:attrNameLst>
                                          <p:attrName>ppt_y</p:attrName>
                                        </p:attrNameLst>
                                      </p:cBhvr>
                                      <p:tavLst>
                                        <p:tav tm="0" fmla="#ppt_y-sin(pi*$)/27">
                                          <p:val>
                                            <p:fltVal val="0"/>
                                          </p:val>
                                        </p:tav>
                                        <p:tav tm="100000">
                                          <p:val>
                                            <p:fltVal val="1"/>
                                          </p:val>
                                        </p:tav>
                                      </p:tavLst>
                                    </p:anim>
                                    <p:anim calcmode="lin" valueType="num">
                                      <p:cBhvr>
                                        <p:cTn id="63" dur="164">
                                          <p:stCondLst>
                                            <p:cond delay="1656"/>
                                          </p:stCondLst>
                                        </p:cTn>
                                        <p:tgtEl>
                                          <p:spTgt spid="8206"/>
                                        </p:tgtEl>
                                        <p:attrNameLst>
                                          <p:attrName>ppt_y</p:attrName>
                                        </p:attrNameLst>
                                      </p:cBhvr>
                                      <p:tavLst>
                                        <p:tav tm="0" fmla="#ppt_y-sin(pi*$)/81">
                                          <p:val>
                                            <p:fltVal val="0"/>
                                          </p:val>
                                        </p:tav>
                                        <p:tav tm="100000">
                                          <p:val>
                                            <p:fltVal val="1"/>
                                          </p:val>
                                        </p:tav>
                                      </p:tavLst>
                                    </p:anim>
                                    <p:animScale>
                                      <p:cBhvr>
                                        <p:cTn id="64" dur="26">
                                          <p:stCondLst>
                                            <p:cond delay="650"/>
                                          </p:stCondLst>
                                        </p:cTn>
                                        <p:tgtEl>
                                          <p:spTgt spid="8206"/>
                                        </p:tgtEl>
                                      </p:cBhvr>
                                      <p:to x="100000" y="60000"/>
                                    </p:animScale>
                                    <p:animScale>
                                      <p:cBhvr>
                                        <p:cTn id="65" dur="166" decel="50000">
                                          <p:stCondLst>
                                            <p:cond delay="676"/>
                                          </p:stCondLst>
                                        </p:cTn>
                                        <p:tgtEl>
                                          <p:spTgt spid="8206"/>
                                        </p:tgtEl>
                                      </p:cBhvr>
                                      <p:to x="100000" y="100000"/>
                                    </p:animScale>
                                    <p:animScale>
                                      <p:cBhvr>
                                        <p:cTn id="66" dur="26">
                                          <p:stCondLst>
                                            <p:cond delay="1312"/>
                                          </p:stCondLst>
                                        </p:cTn>
                                        <p:tgtEl>
                                          <p:spTgt spid="8206"/>
                                        </p:tgtEl>
                                      </p:cBhvr>
                                      <p:to x="100000" y="80000"/>
                                    </p:animScale>
                                    <p:animScale>
                                      <p:cBhvr>
                                        <p:cTn id="67" dur="166" decel="50000">
                                          <p:stCondLst>
                                            <p:cond delay="1338"/>
                                          </p:stCondLst>
                                        </p:cTn>
                                        <p:tgtEl>
                                          <p:spTgt spid="8206"/>
                                        </p:tgtEl>
                                      </p:cBhvr>
                                      <p:to x="100000" y="100000"/>
                                    </p:animScale>
                                    <p:animScale>
                                      <p:cBhvr>
                                        <p:cTn id="68" dur="26">
                                          <p:stCondLst>
                                            <p:cond delay="1642"/>
                                          </p:stCondLst>
                                        </p:cTn>
                                        <p:tgtEl>
                                          <p:spTgt spid="8206"/>
                                        </p:tgtEl>
                                      </p:cBhvr>
                                      <p:to x="100000" y="90000"/>
                                    </p:animScale>
                                    <p:animScale>
                                      <p:cBhvr>
                                        <p:cTn id="69" dur="166" decel="50000">
                                          <p:stCondLst>
                                            <p:cond delay="1668"/>
                                          </p:stCondLst>
                                        </p:cTn>
                                        <p:tgtEl>
                                          <p:spTgt spid="8206"/>
                                        </p:tgtEl>
                                      </p:cBhvr>
                                      <p:to x="100000" y="100000"/>
                                    </p:animScale>
                                    <p:animScale>
                                      <p:cBhvr>
                                        <p:cTn id="70" dur="26">
                                          <p:stCondLst>
                                            <p:cond delay="1808"/>
                                          </p:stCondLst>
                                        </p:cTn>
                                        <p:tgtEl>
                                          <p:spTgt spid="8206"/>
                                        </p:tgtEl>
                                      </p:cBhvr>
                                      <p:to x="100000" y="95000"/>
                                    </p:animScale>
                                    <p:animScale>
                                      <p:cBhvr>
                                        <p:cTn id="71" dur="166" decel="50000">
                                          <p:stCondLst>
                                            <p:cond delay="1834"/>
                                          </p:stCondLst>
                                        </p:cTn>
                                        <p:tgtEl>
                                          <p:spTgt spid="8206"/>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down)">
                                      <p:cBhvr>
                                        <p:cTn id="75" dur="580">
                                          <p:stCondLst>
                                            <p:cond delay="0"/>
                                          </p:stCondLst>
                                        </p:cTn>
                                        <p:tgtEl>
                                          <p:spTgt spid="19"/>
                                        </p:tgtEl>
                                      </p:cBhvr>
                                    </p:animEffect>
                                    <p:anim calcmode="lin" valueType="num">
                                      <p:cBhvr>
                                        <p:cTn id="76" dur="1822">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7" dur="664">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8" dur="664">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9" dur="332">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0" dur="164">
                                          <p:stCondLst>
                                            <p:cond delay="1656"/>
                                          </p:stCondLst>
                                        </p:cTn>
                                        <p:tgtEl>
                                          <p:spTgt spid="19"/>
                                        </p:tgtEl>
                                        <p:attrNameLst>
                                          <p:attrName>ppt_y</p:attrName>
                                        </p:attrNameLst>
                                      </p:cBhvr>
                                      <p:tavLst>
                                        <p:tav tm="0" fmla="#ppt_y-sin(pi*$)/81">
                                          <p:val>
                                            <p:fltVal val="0"/>
                                          </p:val>
                                        </p:tav>
                                        <p:tav tm="100000">
                                          <p:val>
                                            <p:fltVal val="1"/>
                                          </p:val>
                                        </p:tav>
                                      </p:tavLst>
                                    </p:anim>
                                    <p:animScale>
                                      <p:cBhvr>
                                        <p:cTn id="81" dur="26">
                                          <p:stCondLst>
                                            <p:cond delay="650"/>
                                          </p:stCondLst>
                                        </p:cTn>
                                        <p:tgtEl>
                                          <p:spTgt spid="19"/>
                                        </p:tgtEl>
                                      </p:cBhvr>
                                      <p:to x="100000" y="60000"/>
                                    </p:animScale>
                                    <p:animScale>
                                      <p:cBhvr>
                                        <p:cTn id="82" dur="166" decel="50000">
                                          <p:stCondLst>
                                            <p:cond delay="676"/>
                                          </p:stCondLst>
                                        </p:cTn>
                                        <p:tgtEl>
                                          <p:spTgt spid="19"/>
                                        </p:tgtEl>
                                      </p:cBhvr>
                                      <p:to x="100000" y="100000"/>
                                    </p:animScale>
                                    <p:animScale>
                                      <p:cBhvr>
                                        <p:cTn id="83" dur="26">
                                          <p:stCondLst>
                                            <p:cond delay="1312"/>
                                          </p:stCondLst>
                                        </p:cTn>
                                        <p:tgtEl>
                                          <p:spTgt spid="19"/>
                                        </p:tgtEl>
                                      </p:cBhvr>
                                      <p:to x="100000" y="80000"/>
                                    </p:animScale>
                                    <p:animScale>
                                      <p:cBhvr>
                                        <p:cTn id="84" dur="166" decel="50000">
                                          <p:stCondLst>
                                            <p:cond delay="1338"/>
                                          </p:stCondLst>
                                        </p:cTn>
                                        <p:tgtEl>
                                          <p:spTgt spid="19"/>
                                        </p:tgtEl>
                                      </p:cBhvr>
                                      <p:to x="100000" y="100000"/>
                                    </p:animScale>
                                    <p:animScale>
                                      <p:cBhvr>
                                        <p:cTn id="85" dur="26">
                                          <p:stCondLst>
                                            <p:cond delay="1642"/>
                                          </p:stCondLst>
                                        </p:cTn>
                                        <p:tgtEl>
                                          <p:spTgt spid="19"/>
                                        </p:tgtEl>
                                      </p:cBhvr>
                                      <p:to x="100000" y="90000"/>
                                    </p:animScale>
                                    <p:animScale>
                                      <p:cBhvr>
                                        <p:cTn id="86" dur="166" decel="50000">
                                          <p:stCondLst>
                                            <p:cond delay="1668"/>
                                          </p:stCondLst>
                                        </p:cTn>
                                        <p:tgtEl>
                                          <p:spTgt spid="19"/>
                                        </p:tgtEl>
                                      </p:cBhvr>
                                      <p:to x="100000" y="100000"/>
                                    </p:animScale>
                                    <p:animScale>
                                      <p:cBhvr>
                                        <p:cTn id="87" dur="26">
                                          <p:stCondLst>
                                            <p:cond delay="1808"/>
                                          </p:stCondLst>
                                        </p:cTn>
                                        <p:tgtEl>
                                          <p:spTgt spid="19"/>
                                        </p:tgtEl>
                                      </p:cBhvr>
                                      <p:to x="100000" y="95000"/>
                                    </p:animScale>
                                    <p:animScale>
                                      <p:cBhvr>
                                        <p:cTn id="8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标题 6145"/>
          <p:cNvSpPr>
            <a:spLocks noGrp="1"/>
          </p:cNvSpPr>
          <p:nvPr>
            <p:ph type="title"/>
          </p:nvPr>
        </p:nvSpPr>
        <p:spPr>
          <a:xfrm>
            <a:off x="608056" y="876935"/>
            <a:ext cx="10974224" cy="692384"/>
          </a:xfrm>
          <a:solidFill>
            <a:schemeClr val="bg1">
              <a:alpha val="39999"/>
            </a:schemeClr>
          </a:solidFill>
        </p:spPr>
        <p:txBody>
          <a:bodyPr anchor="ctr"/>
          <a:lstStyle/>
          <a:p>
            <a:pPr algn="ctr"/>
            <a:r>
              <a:rPr lang="en-US" sz="3735">
                <a:cs typeface="Times New Roman" panose="02020603050405020304" pitchFamily="2" charset="0"/>
              </a:rPr>
              <a:t>The History of  Tea</a:t>
            </a:r>
            <a:endParaRPr lang="en-US" sz="3735">
              <a:cs typeface="Times New Roman" panose="02020603050405020304" pitchFamily="2" charset="0"/>
            </a:endParaRPr>
          </a:p>
        </p:txBody>
      </p:sp>
      <p:sp>
        <p:nvSpPr>
          <p:cNvPr id="1048615" name="文本占位符 6146"/>
          <p:cNvSpPr>
            <a:spLocks noGrp="1"/>
          </p:cNvSpPr>
          <p:nvPr>
            <p:ph type="body" idx="1"/>
          </p:nvPr>
        </p:nvSpPr>
        <p:spPr>
          <a:xfrm>
            <a:off x="831850" y="1997710"/>
            <a:ext cx="6151880" cy="3605530"/>
          </a:xfrm>
          <a:solidFill>
            <a:schemeClr val="bg1">
              <a:alpha val="39999"/>
            </a:schemeClr>
          </a:solidFill>
        </p:spPr>
        <p:txBody>
          <a:bodyPr/>
          <a:lstStyle/>
          <a:p>
            <a:pPr marL="0" indent="0">
              <a:buNone/>
            </a:pPr>
            <a:r>
              <a:rPr lang="en-US" sz="2800">
                <a:latin typeface="Times New Roman" panose="02020603050405020304" pitchFamily="2" charset="0"/>
                <a:cs typeface="Times New Roman" panose="02020603050405020304" pitchFamily="2" charset="0"/>
              </a:rPr>
              <a:t>     </a:t>
            </a:r>
            <a:r>
              <a:rPr sz="2800">
                <a:latin typeface="Times New Roman" panose="02020603050405020304" pitchFamily="2" charset="0"/>
                <a:cs typeface="Times New Roman" panose="02020603050405020304" pitchFamily="2" charset="0"/>
              </a:rPr>
              <a:t>China is the initial place of tea and also the fi</a:t>
            </a:r>
            <a:r>
              <a:rPr lang="en-US" sz="2800">
                <a:latin typeface="Times New Roman" panose="02020603050405020304" pitchFamily="2" charset="0"/>
                <a:cs typeface="Times New Roman" panose="02020603050405020304" pitchFamily="2" charset="0"/>
              </a:rPr>
              <a:t>r</a:t>
            </a:r>
            <a:r>
              <a:rPr sz="2800">
                <a:latin typeface="Times New Roman" panose="02020603050405020304" pitchFamily="2" charset="0"/>
                <a:cs typeface="Times New Roman" panose="02020603050405020304" pitchFamily="2" charset="0"/>
              </a:rPr>
              <a:t>st country to discover the tea tree and make use of it. Early back to primitive society, tea has been used as medicine. </a:t>
            </a:r>
            <a:r>
              <a:rPr lang="en-US" sz="2800">
                <a:latin typeface="Times New Roman" panose="02020603050405020304" pitchFamily="2" charset="0"/>
                <a:cs typeface="Times New Roman" panose="02020603050405020304" pitchFamily="2" charset="0"/>
              </a:rPr>
              <a:t>It</a:t>
            </a:r>
            <a:r>
              <a:rPr sz="2800">
                <a:latin typeface="Times New Roman" panose="02020603050405020304" pitchFamily="2" charset="0"/>
                <a:cs typeface="Times New Roman" panose="02020603050405020304" pitchFamily="2" charset="0"/>
              </a:rPr>
              <a:t> has been found in the record documents of China’ Zhou dynasty about 1100 BC. </a:t>
            </a:r>
            <a:endParaRPr sz="2800">
              <a:latin typeface="Times New Roman" panose="02020603050405020304" pitchFamily="2" charset="0"/>
              <a:cs typeface="Times New Roman" panose="02020603050405020304" pitchFamily="2" charset="0"/>
            </a:endParaRPr>
          </a:p>
        </p:txBody>
      </p:sp>
      <p:pic>
        <p:nvPicPr>
          <p:cNvPr id="2097161" name="图片 4"/>
          <p:cNvPicPr>
            <a:picLocks noChangeAspect="1"/>
          </p:cNvPicPr>
          <p:nvPr/>
        </p:nvPicPr>
        <p:blipFill>
          <a:blip r:embed="rId1"/>
          <a:stretch>
            <a:fillRect/>
          </a:stretch>
        </p:blipFill>
        <p:spPr>
          <a:xfrm>
            <a:off x="6862022" y="1877060"/>
            <a:ext cx="4329007" cy="3726180"/>
          </a:xfrm>
          <a:prstGeom prst="rect">
            <a:avLst/>
          </a:prstGeom>
          <a:effectLst>
            <a:softEdge rad="31750"/>
          </a:effectLst>
        </p:spPr>
      </p:pic>
      <p:sp>
        <p:nvSpPr>
          <p:cNvPr id="2" name="燕尾形 1">
            <a:hlinkClick r:id="rId2" action="ppaction://hlinksldjump"/>
          </p:cNvPr>
          <p:cNvSpPr/>
          <p:nvPr/>
        </p:nvSpPr>
        <p:spPr>
          <a:xfrm>
            <a:off x="9726507" y="5796280"/>
            <a:ext cx="1855893" cy="764540"/>
          </a:xfrm>
          <a:prstGeom prst="chevron">
            <a:avLst/>
          </a:prstGeom>
          <a:effectLst>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threePt" dir="t"/>
            </a:scene3d>
          </a:bodyPr>
          <a:lstStyle/>
          <a:p>
            <a:pPr algn="ctr"/>
            <a:r>
              <a:rPr lang="en-US" altLang="zh-CN" sz="2135"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2" charset="0"/>
                <a:cs typeface="Times New Roman" panose="02020603050405020304" pitchFamily="2" charset="0"/>
              </a:rPr>
              <a:t>Return</a:t>
            </a:r>
            <a:endParaRPr lang="en-US" altLang="zh-CN" sz="2135"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2" charset="0"/>
              <a:cs typeface="Times New Roman" panose="02020603050405020304" pitchFamily="2"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p:nvPr/>
        </p:nvSpPr>
        <p:spPr>
          <a:xfrm>
            <a:off x="6304252" y="5732295"/>
            <a:ext cx="4726817" cy="606425"/>
          </a:xfrm>
          <a:prstGeom prst="rect">
            <a:avLst/>
          </a:prstGeom>
          <a:noFill/>
          <a:ln w="9525">
            <a:noFill/>
          </a:ln>
        </p:spPr>
        <p:txBody>
          <a:bodyPr lIns="120878" tIns="60439" rIns="120878" bIns="60439">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spcBef>
                <a:spcPct val="0"/>
              </a:spcBef>
              <a:buNone/>
            </a:pPr>
            <a:endParaRPr lang="zh-CN" altLang="zh-CN" sz="3155" dirty="0"/>
          </a:p>
        </p:txBody>
      </p:sp>
      <p:sp>
        <p:nvSpPr>
          <p:cNvPr id="48132" name="灯片编号占位符 1"/>
          <p:cNvSpPr txBox="1">
            <a:spLocks noGrp="1"/>
          </p:cNvSpPr>
          <p:nvPr>
            <p:ph type="sldNum" sz="quarter" idx="4"/>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zh-CN" sz="1805" dirty="0"/>
            </a:fld>
            <a:endParaRPr lang="zh-CN" altLang="zh-CN" sz="1805" dirty="0"/>
          </a:p>
        </p:txBody>
      </p:sp>
      <p:sp>
        <p:nvSpPr>
          <p:cNvPr id="48133" name="页脚占位符 2"/>
          <p:cNvSpPr txBox="1">
            <a:spLocks noGrp="1"/>
          </p:cNvSpPr>
          <p:nvPr>
            <p:ph type="ftr" sz="quarter" idx="3"/>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r>
              <a:rPr lang="zh-CN" altLang="en-US" sz="1805" dirty="0"/>
              <a:t>                    </a:t>
            </a:r>
            <a:endParaRPr lang="zh-CN" altLang="zh-CN" sz="1805" dirty="0"/>
          </a:p>
        </p:txBody>
      </p:sp>
      <p:sp>
        <p:nvSpPr>
          <p:cNvPr id="21507" name="TextBox 4"/>
          <p:cNvSpPr txBox="1"/>
          <p:nvPr/>
        </p:nvSpPr>
        <p:spPr>
          <a:xfrm>
            <a:off x="595313" y="803593"/>
            <a:ext cx="6146800" cy="2209800"/>
          </a:xfrm>
          <a:prstGeom prst="rect">
            <a:avLst/>
          </a:prstGeom>
          <a:noFill/>
          <a:ln w="9525">
            <a:noFill/>
          </a:ln>
        </p:spPr>
        <p:txBody>
          <a:bodyPr lIns="107257" tIns="53629" rIns="107257" bIns="53629">
            <a:spAutoFit/>
          </a:bodyPr>
          <a:lstStyle>
            <a:lvl1pPr marL="401955" indent="-401955" algn="l" rtl="0" eaLnBrk="0" fontAlgn="base" hangingPunct="0">
              <a:spcBef>
                <a:spcPct val="20000"/>
              </a:spcBef>
              <a:spcAft>
                <a:spcPct val="0"/>
              </a:spcAft>
              <a:buChar char="•"/>
              <a:defRPr sz="3700">
                <a:solidFill>
                  <a:schemeClr val="tx1"/>
                </a:solidFill>
                <a:latin typeface="+mn-lt"/>
                <a:ea typeface="+mn-ea"/>
                <a:cs typeface="+mn-cs"/>
              </a:defRPr>
            </a:lvl1pPr>
            <a:lvl2pPr marL="869950" indent="-335280" algn="l" rtl="0" eaLnBrk="0" fontAlgn="base" hangingPunct="0">
              <a:spcBef>
                <a:spcPct val="20000"/>
              </a:spcBef>
              <a:spcAft>
                <a:spcPct val="0"/>
              </a:spcAft>
              <a:buChar char="–"/>
              <a:defRPr sz="3300">
                <a:solidFill>
                  <a:schemeClr val="tx1"/>
                </a:solidFill>
                <a:latin typeface="+mn-lt"/>
                <a:ea typeface="+mn-ea"/>
              </a:defRPr>
            </a:lvl2pPr>
            <a:lvl3pPr marL="1339850" indent="-266700" algn="l" rtl="0" eaLnBrk="0" fontAlgn="base" hangingPunct="0">
              <a:spcBef>
                <a:spcPct val="20000"/>
              </a:spcBef>
              <a:spcAft>
                <a:spcPct val="0"/>
              </a:spcAft>
              <a:buChar char="•"/>
              <a:defRPr sz="2800">
                <a:solidFill>
                  <a:schemeClr val="tx1"/>
                </a:solidFill>
                <a:latin typeface="+mn-lt"/>
                <a:ea typeface="+mn-ea"/>
              </a:defRPr>
            </a:lvl3pPr>
            <a:lvl4pPr marL="1876425" indent="-266700" algn="l" rtl="0" eaLnBrk="0" fontAlgn="base" hangingPunct="0">
              <a:spcBef>
                <a:spcPct val="20000"/>
              </a:spcBef>
              <a:spcAft>
                <a:spcPct val="0"/>
              </a:spcAft>
              <a:buChar char="–"/>
              <a:defRPr sz="2400">
                <a:solidFill>
                  <a:schemeClr val="tx1"/>
                </a:solidFill>
                <a:latin typeface="+mn-lt"/>
                <a:ea typeface="+mn-ea"/>
              </a:defRPr>
            </a:lvl4pPr>
            <a:lvl5pPr marL="2413000" indent="-266700" algn="l" rtl="0" eaLnBrk="0" fontAlgn="base" hangingPunct="0">
              <a:spcBef>
                <a:spcPct val="20000"/>
              </a:spcBef>
              <a:spcAft>
                <a:spcPct val="0"/>
              </a:spcAft>
              <a:buChar char="»"/>
              <a:defRPr sz="2400">
                <a:solidFill>
                  <a:schemeClr val="tx1"/>
                </a:solidFill>
                <a:latin typeface="+mn-lt"/>
                <a:ea typeface="+mn-ea"/>
              </a:defRPr>
            </a:lvl5pPr>
          </a:lstStyle>
          <a:p>
            <a:pPr marL="0" lvl="0" indent="0" eaLnBrk="1" hangingPunct="1">
              <a:lnSpc>
                <a:spcPct val="80000"/>
              </a:lnSpc>
              <a:spcBef>
                <a:spcPct val="0"/>
              </a:spcBef>
              <a:buNone/>
            </a:pPr>
            <a:endParaRPr lang="en-US" altLang="zh-CN" sz="2800" b="1" dirty="0">
              <a:solidFill>
                <a:srgbClr val="303C18"/>
              </a:solidFill>
              <a:latin typeface="Comic Sans MS" panose="030F0702030302020204" pitchFamily="66" charset="0"/>
              <a:sym typeface="Comic Sans MS" panose="030F0702030302020204" pitchFamily="66" charset="0"/>
            </a:endParaRPr>
          </a:p>
          <a:p>
            <a:pPr marL="0" lvl="0" indent="0" eaLnBrk="1" hangingPunct="1">
              <a:lnSpc>
                <a:spcPct val="80000"/>
              </a:lnSpc>
              <a:spcBef>
                <a:spcPct val="0"/>
              </a:spcBef>
              <a:buNone/>
            </a:pPr>
            <a:r>
              <a:rPr lang="zh-CN" altLang="en-US" sz="2800" b="1" dirty="0">
                <a:solidFill>
                  <a:srgbClr val="303C18"/>
                </a:solidFill>
                <a:latin typeface="Comic Sans MS" panose="030F0702030302020204" pitchFamily="66" charset="0"/>
                <a:sym typeface="Comic Sans MS" panose="030F0702030302020204" pitchFamily="66" charset="0"/>
              </a:rPr>
              <a:t> </a:t>
            </a:r>
            <a:r>
              <a:rPr lang="zh-CN" altLang="en-US" sz="2800" b="1" dirty="0"/>
              <a:t>"Tea as a beverage originated with Shennong."   ——The Classic of Tea</a:t>
            </a:r>
            <a:endParaRPr lang="zh-CN" altLang="en-US" sz="2800" b="1" dirty="0"/>
          </a:p>
          <a:p>
            <a:pPr marL="0" lvl="0" indent="0" eaLnBrk="1" hangingPunct="1">
              <a:lnSpc>
                <a:spcPct val="80000"/>
              </a:lnSpc>
              <a:spcBef>
                <a:spcPct val="0"/>
              </a:spcBef>
              <a:buNone/>
            </a:pPr>
            <a:r>
              <a:rPr lang="zh-CN" altLang="en-US" sz="2400" b="1" dirty="0"/>
              <a:t>“茶为之饮，发乎神农也。”   ——《茶经》</a:t>
            </a:r>
            <a:endParaRPr lang="zh-CN" altLang="en-US" sz="2400" b="1" dirty="0"/>
          </a:p>
          <a:p>
            <a:pPr marL="0" lvl="0" indent="0" eaLnBrk="1" hangingPunct="1">
              <a:spcBef>
                <a:spcPct val="0"/>
              </a:spcBef>
              <a:buNone/>
            </a:pPr>
            <a:endParaRPr lang="zh-CN" altLang="en-US" sz="2800" dirty="0"/>
          </a:p>
        </p:txBody>
      </p:sp>
      <p:pic>
        <p:nvPicPr>
          <p:cNvPr id="2" name="图片 1" descr="0541040857813A936A0A4204E02BF086"/>
          <p:cNvPicPr>
            <a:picLocks noChangeAspect="1"/>
          </p:cNvPicPr>
          <p:nvPr/>
        </p:nvPicPr>
        <p:blipFill>
          <a:blip r:embed="rId1"/>
          <a:stretch>
            <a:fillRect/>
          </a:stretch>
        </p:blipFill>
        <p:spPr>
          <a:xfrm>
            <a:off x="732790" y="3194685"/>
            <a:ext cx="5737225" cy="3076575"/>
          </a:xfrm>
          <a:prstGeom prst="rect">
            <a:avLst/>
          </a:prstGeom>
        </p:spPr>
      </p:pic>
      <p:pic>
        <p:nvPicPr>
          <p:cNvPr id="3" name="图片 2" descr="Img344065041"/>
          <p:cNvPicPr>
            <a:picLocks noChangeAspect="1"/>
          </p:cNvPicPr>
          <p:nvPr/>
        </p:nvPicPr>
        <p:blipFill>
          <a:blip r:embed="rId2"/>
          <a:stretch>
            <a:fillRect/>
          </a:stretch>
        </p:blipFill>
        <p:spPr>
          <a:xfrm>
            <a:off x="7997825" y="384175"/>
            <a:ext cx="3710305" cy="2473960"/>
          </a:xfrm>
          <a:prstGeom prst="rect">
            <a:avLst/>
          </a:prstGeom>
        </p:spPr>
      </p:pic>
      <p:sp>
        <p:nvSpPr>
          <p:cNvPr id="21506" name="标题 1"/>
          <p:cNvSpPr>
            <a:spLocks noGrp="1"/>
          </p:cNvSpPr>
          <p:nvPr>
            <p:ph type="title"/>
          </p:nvPr>
        </p:nvSpPr>
        <p:spPr>
          <a:xfrm>
            <a:off x="205740" y="-122555"/>
            <a:ext cx="10515600" cy="1325563"/>
          </a:xfrm>
        </p:spPr>
        <p:txBody>
          <a:bodyPr vert="horz" wrap="square" lIns="107257" tIns="53629" rIns="107257" bIns="53629" anchor="ctr"/>
          <a:lstStyle/>
          <a:p>
            <a:pPr algn="l" eaLnBrk="1" hangingPunct="1"/>
            <a:br>
              <a:rPr lang="en-US" altLang="zh-CN" dirty="0"/>
            </a:br>
            <a:r>
              <a:rPr lang="en-US" altLang="zh-CN" dirty="0"/>
              <a:t>The History of Chinese tea</a:t>
            </a:r>
            <a:br>
              <a:rPr lang="en-US" altLang="zh-CN" dirty="0"/>
            </a:br>
            <a:endParaRPr lang="zh-CN" altLang="en-US" dirty="0"/>
          </a:p>
        </p:txBody>
      </p:sp>
      <p:sp>
        <p:nvSpPr>
          <p:cNvPr id="4" name="文本框 3"/>
          <p:cNvSpPr txBox="1"/>
          <p:nvPr/>
        </p:nvSpPr>
        <p:spPr>
          <a:xfrm>
            <a:off x="6656705" y="3194685"/>
            <a:ext cx="5435600" cy="3169285"/>
          </a:xfrm>
          <a:prstGeom prst="rect">
            <a:avLst/>
          </a:prstGeom>
          <a:noFill/>
        </p:spPr>
        <p:txBody>
          <a:bodyPr wrap="square" rtlCol="0">
            <a:spAutoFit/>
          </a:bodyPr>
          <a:lstStyle/>
          <a:p>
            <a:pPr eaLnBrk="1" hangingPunct="1"/>
            <a:r>
              <a:rPr lang="en-US" altLang="zh-CN" sz="2000">
                <a:ea typeface="Gungsuh" panose="02030600000101010101" pitchFamily="2" charset="-127"/>
                <a:sym typeface="+mn-ea"/>
              </a:rPr>
              <a:t>According to an Ancient Chinese legend, the emperor Shen Nong discovered tea when he was boiling drinking water over an open fire. Some leaves from a nearby bush fell into the water and remained there for some time. The emperor noticed that the leaves in the water produced a pleasant smell. Later he decided to taste the hot mixture. It was quite delicious. And in this way, one of the world’s favorite drinks was invented.</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6482715" y="4685030"/>
            <a:ext cx="6311900" cy="1510030"/>
          </a:xfrm>
        </p:spPr>
        <p:txBody>
          <a:bodyPr vert="horz" wrap="square" lIns="120878" tIns="60439" rIns="120878" bIns="60439" anchor="ctr"/>
          <a:lstStyle/>
          <a:p>
            <a:pPr eaLnBrk="1" hangingPunct="1"/>
            <a:r>
              <a:rPr lang="en-US" altLang="zh-CN" dirty="0">
                <a:latin typeface="Arial Rounded MT Bold" panose="020F0704030504030204" pitchFamily="34" charset="0"/>
              </a:rPr>
              <a:t>How many kinds of tea could you tell?</a:t>
            </a:r>
            <a:endParaRPr lang="zh-CN" altLang="en-US" dirty="0">
              <a:latin typeface="Arial Rounded MT Bold" panose="020F0704030504030204" pitchFamily="34" charset="0"/>
            </a:endParaRPr>
          </a:p>
        </p:txBody>
      </p:sp>
      <p:graphicFrame>
        <p:nvGraphicFramePr>
          <p:cNvPr id="5" name="内容占位符 4"/>
          <p:cNvGraphicFramePr>
            <a:graphicFrameLocks noGrp="1"/>
          </p:cNvGraphicFramePr>
          <p:nvPr>
            <p:ph idx="1"/>
          </p:nvPr>
        </p:nvGraphicFramePr>
        <p:xfrm>
          <a:off x="759708" y="1268558"/>
          <a:ext cx="5301823" cy="52563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4" name="直接连接符 3"/>
          <p:cNvCxnSpPr/>
          <p:nvPr/>
        </p:nvCxnSpPr>
        <p:spPr>
          <a:xfrm>
            <a:off x="577325" y="1268477"/>
            <a:ext cx="11036994" cy="0"/>
          </a:xfrm>
          <a:prstGeom prst="line">
            <a:avLst/>
          </a:prstGeom>
          <a:ln>
            <a:solidFill>
              <a:srgbClr val="FF9966"/>
            </a:solidFill>
          </a:ln>
        </p:spPr>
        <p:style>
          <a:lnRef idx="2">
            <a:schemeClr val="accent6"/>
          </a:lnRef>
          <a:fillRef idx="0">
            <a:schemeClr val="accent6"/>
          </a:fillRef>
          <a:effectRef idx="1">
            <a:schemeClr val="accent6"/>
          </a:effectRef>
          <a:fontRef idx="minor">
            <a:schemeClr val="tx1"/>
          </a:fontRef>
        </p:style>
      </p:cxnSp>
      <p:sp>
        <p:nvSpPr>
          <p:cNvPr id="2" name="云形标注 1"/>
          <p:cNvSpPr/>
          <p:nvPr/>
        </p:nvSpPr>
        <p:spPr>
          <a:xfrm rot="1613001">
            <a:off x="6891407" y="1662846"/>
            <a:ext cx="4428655" cy="2574113"/>
          </a:xfrm>
          <a:prstGeom prst="cloudCallou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155" b="1" i="0" u="none" strike="noStrike" kern="1200" cap="none" spc="0" normalizeH="0" baseline="0" noProof="0" dirty="0">
                <a:ln>
                  <a:noFill/>
                </a:ln>
                <a:solidFill>
                  <a:schemeClr val="tx1"/>
                </a:solidFill>
                <a:effectLst/>
                <a:uLnTx/>
                <a:uFillTx/>
                <a:latin typeface="+mn-lt"/>
                <a:ea typeface="+mn-ea"/>
                <a:cs typeface="+mn-cs"/>
              </a:rPr>
              <a:t>Degrees of fermentation</a:t>
            </a:r>
            <a:endParaRPr kumimoji="0" lang="zh-CN" altLang="en-US" sz="3155" b="1" i="0" u="none" strike="noStrike" kern="1200" cap="none" spc="0" normalizeH="0" baseline="0" noProof="0" dirty="0">
              <a:ln>
                <a:noFill/>
              </a:ln>
              <a:solidFill>
                <a:schemeClr val="tx1"/>
              </a:solidFill>
              <a:effectLst/>
              <a:uLnTx/>
              <a:uFillTx/>
              <a:latin typeface="+mn-lt"/>
              <a:ea typeface="+mn-ea"/>
              <a:cs typeface="+mn-cs"/>
            </a:endParaRPr>
          </a:p>
        </p:txBody>
      </p:sp>
      <p:sp>
        <p:nvSpPr>
          <p:cNvPr id="24584" name="灯片编号占位符 2"/>
          <p:cNvSpPr txBox="1">
            <a:spLocks noGrp="1"/>
          </p:cNvSpPr>
          <p:nvPr>
            <p:ph type="sldNum" sz="quarter" idx="4"/>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zh-CN" sz="1805" dirty="0"/>
            </a:fld>
            <a:endParaRPr lang="zh-CN" altLang="zh-CN" sz="1805" dirty="0"/>
          </a:p>
        </p:txBody>
      </p:sp>
      <p:sp>
        <p:nvSpPr>
          <p:cNvPr id="24585" name="页脚占位符 5"/>
          <p:cNvSpPr txBox="1">
            <a:spLocks noGrp="1"/>
          </p:cNvSpPr>
          <p:nvPr>
            <p:ph type="ftr" sz="quarter" idx="3"/>
          </p:nvPr>
        </p:nvSpPr>
        <p:spPr/>
        <p:txBody>
          <a:bodyPr lIns="120878" tIns="60439" rIns="120878" bIns="60439"/>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defRPr>
            </a:lvl1pPr>
            <a:lvl2pPr marL="535305" lvl="1" indent="-7810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1071880" lvl="2" indent="-15748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608455" lvl="3" indent="-236855"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2145030" lvl="4" indent="-31623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r>
              <a:rPr lang="zh-CN" altLang="en-US" sz="1805" dirty="0"/>
              <a:t>                    </a:t>
            </a:r>
            <a:endParaRPr lang="zh-CN" altLang="zh-CN" sz="1805" dirty="0"/>
          </a:p>
        </p:txBody>
      </p:sp>
      <p:sp>
        <p:nvSpPr>
          <p:cNvPr id="3" name="文本框 2"/>
          <p:cNvSpPr txBox="1"/>
          <p:nvPr/>
        </p:nvSpPr>
        <p:spPr>
          <a:xfrm>
            <a:off x="577215" y="409575"/>
            <a:ext cx="8356600" cy="645160"/>
          </a:xfrm>
          <a:prstGeom prst="rect">
            <a:avLst/>
          </a:prstGeom>
          <a:noFill/>
        </p:spPr>
        <p:txBody>
          <a:bodyPr wrap="square" rtlCol="0">
            <a:spAutoFit/>
          </a:bodyPr>
          <a:lstStyle/>
          <a:p>
            <a:r>
              <a:rPr lang="en-US" altLang="zh-CN" sz="3600" b="1"/>
              <a:t>Classification of Tea</a:t>
            </a:r>
            <a:endParaRPr lang="en-US" altLang="zh-CN" sz="3600" b="1"/>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4337"/>
          <p:cNvSpPr>
            <a:spLocks noGrp="1"/>
          </p:cNvSpPr>
          <p:nvPr>
            <p:ph type="title"/>
          </p:nvPr>
        </p:nvSpPr>
        <p:spPr>
          <a:xfrm>
            <a:off x="2286000" y="685800"/>
            <a:ext cx="7239000" cy="563563"/>
          </a:xfrm>
        </p:spPr>
        <p:txBody>
          <a:bodyPr anchor="ctr"/>
          <a:lstStyle/>
          <a:p>
            <a:r>
              <a:rPr lang="en-US" altLang="zh-CN" sz="3600" i="1">
                <a:solidFill>
                  <a:srgbClr val="00CC00"/>
                </a:solidFill>
                <a:effectLst>
                  <a:outerShdw blurRad="38100" dist="38100" dir="2700000">
                    <a:srgbClr val="C0C0C0"/>
                  </a:outerShdw>
                </a:effectLst>
                <a:latin typeface="Arial Unicode MS" panose="020B0604020202020204" pitchFamily="34" charset="-122"/>
                <a:ea typeface="Arial Unicode MS" panose="020B0604020202020204" pitchFamily="34" charset="-122"/>
              </a:rPr>
              <a:t>Green Tea</a:t>
            </a:r>
            <a:endParaRPr lang="en-US" altLang="zh-CN" sz="3600" i="1">
              <a:solidFill>
                <a:srgbClr val="00CC00"/>
              </a:solidFill>
              <a:effectLst>
                <a:outerShdw blurRad="38100" dist="38100" dir="2700000">
                  <a:srgbClr val="C0C0C0"/>
                </a:outerShdw>
              </a:effectLst>
              <a:latin typeface="Arial Unicode MS" panose="020B0604020202020204" pitchFamily="34" charset="-122"/>
              <a:ea typeface="Arial Unicode MS" panose="020B0604020202020204" pitchFamily="34" charset="-122"/>
            </a:endParaRPr>
          </a:p>
        </p:txBody>
      </p:sp>
      <p:sp>
        <p:nvSpPr>
          <p:cNvPr id="14339" name="文本占位符 14338"/>
          <p:cNvSpPr>
            <a:spLocks noGrp="1"/>
          </p:cNvSpPr>
          <p:nvPr>
            <p:ph type="body" idx="1"/>
          </p:nvPr>
        </p:nvSpPr>
        <p:spPr>
          <a:xfrm>
            <a:off x="5029200" y="2057400"/>
            <a:ext cx="5867400" cy="3048000"/>
          </a:xfrm>
        </p:spPr>
        <p:txBody>
          <a:bodyPr/>
          <a:lstStyle/>
          <a:p>
            <a:pPr eaLnBrk="0" fontAlgn="ctr" hangingPunct="0">
              <a:lnSpc>
                <a:spcPct val="90000"/>
              </a:lnSpc>
              <a:buNone/>
            </a:pPr>
            <a:r>
              <a:rPr lang="zh-CN" altLang="en-US" sz="3200">
                <a:ea typeface="宋体" panose="02010600030101010101" pitchFamily="2" charset="-122"/>
              </a:rPr>
              <a:t>     </a:t>
            </a:r>
            <a:r>
              <a:rPr lang="en-US" altLang="zh-CN" sz="2400">
                <a:solidFill>
                  <a:srgbClr val="003300"/>
                </a:solidFill>
                <a:ea typeface="宋体" panose="02010600030101010101" pitchFamily="2" charset="-122"/>
              </a:rPr>
              <a:t>Green tea is one of the most common tea we can see in our daily life. The Chinese have known about the medical benefits of green tea since ancient time, using it to treat everything from headaches to depression. </a:t>
            </a:r>
            <a:endParaRPr lang="zh-CN" altLang="en-US" sz="2400" dirty="0">
              <a:solidFill>
                <a:srgbClr val="003300"/>
              </a:solidFill>
              <a:ea typeface="宋体" panose="02010600030101010101" pitchFamily="2" charset="-122"/>
            </a:endParaRPr>
          </a:p>
        </p:txBody>
      </p:sp>
      <p:pic>
        <p:nvPicPr>
          <p:cNvPr id="14340" name="图片 14339" descr="2009523105430773[1]"/>
          <p:cNvPicPr>
            <a:picLocks noChangeAspect="1"/>
          </p:cNvPicPr>
          <p:nvPr/>
        </p:nvPicPr>
        <p:blipFill>
          <a:blip r:embed="rId1"/>
          <a:stretch>
            <a:fillRect/>
          </a:stretch>
        </p:blipFill>
        <p:spPr>
          <a:xfrm>
            <a:off x="1219200" y="1600200"/>
            <a:ext cx="3957638" cy="2990850"/>
          </a:xfrm>
          <a:prstGeom prst="rect">
            <a:avLst/>
          </a:prstGeom>
          <a:noFill/>
          <a:ln w="9525">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5361"/>
          <p:cNvSpPr txBox="1"/>
          <p:nvPr/>
        </p:nvSpPr>
        <p:spPr>
          <a:xfrm>
            <a:off x="2566988" y="981075"/>
            <a:ext cx="1441450" cy="368300"/>
          </a:xfrm>
          <a:prstGeom prst="rect">
            <a:avLst/>
          </a:prstGeom>
          <a:noFill/>
          <a:ln w="9525">
            <a:noFill/>
          </a:ln>
        </p:spPr>
        <p:txBody>
          <a:bodyPr>
            <a:spAutoFit/>
          </a:bodyPr>
          <a:lstStyle/>
          <a:p>
            <a:pPr algn="l">
              <a:spcBef>
                <a:spcPct val="50000"/>
              </a:spcBef>
            </a:pPr>
            <a:endParaRPr lang="zh-CN" altLang="en-US" dirty="0">
              <a:latin typeface="Arial" panose="020B0604020202020204" pitchFamily="34" charset="0"/>
            </a:endParaRPr>
          </a:p>
        </p:txBody>
      </p:sp>
      <p:sp>
        <p:nvSpPr>
          <p:cNvPr id="15363" name="文本框 15362"/>
          <p:cNvSpPr txBox="1"/>
          <p:nvPr/>
        </p:nvSpPr>
        <p:spPr>
          <a:xfrm rot="21219067">
            <a:off x="1828800" y="1143000"/>
            <a:ext cx="3024188" cy="706755"/>
          </a:xfrm>
          <a:prstGeom prst="rect">
            <a:avLst/>
          </a:prstGeom>
          <a:noFill/>
          <a:ln w="9525">
            <a:noFill/>
          </a:ln>
        </p:spPr>
        <p:txBody>
          <a:bodyPr>
            <a:spAutoFit/>
          </a:bodyPr>
          <a:lstStyle/>
          <a:p>
            <a:pPr algn="l">
              <a:spcBef>
                <a:spcPct val="50000"/>
              </a:spcBef>
            </a:pPr>
            <a:r>
              <a:rPr lang="en-US" altLang="zh-CN" sz="4000">
                <a:solidFill>
                  <a:srgbClr val="707218"/>
                </a:solidFill>
                <a:latin typeface="Arial" panose="020B0604020202020204" pitchFamily="34" charset="0"/>
              </a:rPr>
              <a:t>Scented tea</a:t>
            </a:r>
            <a:endParaRPr lang="en-US" altLang="zh-CN" sz="4000">
              <a:solidFill>
                <a:srgbClr val="707218"/>
              </a:solidFill>
              <a:latin typeface="Arial" panose="020B0604020202020204" pitchFamily="34" charset="0"/>
            </a:endParaRPr>
          </a:p>
        </p:txBody>
      </p:sp>
      <p:sp>
        <p:nvSpPr>
          <p:cNvPr id="15364" name="文本框 15363"/>
          <p:cNvSpPr txBox="1"/>
          <p:nvPr/>
        </p:nvSpPr>
        <p:spPr>
          <a:xfrm>
            <a:off x="6370320" y="1850390"/>
            <a:ext cx="5088890" cy="2676525"/>
          </a:xfrm>
          <a:prstGeom prst="rect">
            <a:avLst/>
          </a:prstGeom>
          <a:noFill/>
          <a:ln w="9525">
            <a:noFill/>
          </a:ln>
        </p:spPr>
        <p:txBody>
          <a:bodyPr wrap="square">
            <a:spAutoFit/>
          </a:bodyPr>
          <a:lstStyle/>
          <a:p>
            <a:pPr algn="l">
              <a:spcBef>
                <a:spcPct val="50000"/>
              </a:spcBef>
            </a:pPr>
            <a:r>
              <a:rPr lang="zh-CN" altLang="en-US" sz="2000">
                <a:latin typeface="Arial" panose="020B0604020202020204" pitchFamily="34" charset="0"/>
              </a:rPr>
              <a:t>  </a:t>
            </a:r>
            <a:r>
              <a:rPr lang="zh-CN" altLang="en-US" sz="2800">
                <a:latin typeface="Arial" panose="020B0604020202020204" pitchFamily="34" charset="0"/>
              </a:rPr>
              <a:t>    </a:t>
            </a:r>
            <a:r>
              <a:rPr lang="en-US" altLang="zh-CN" sz="2800">
                <a:latin typeface="Arial" panose="020B0604020202020204" pitchFamily="34" charset="0"/>
              </a:rPr>
              <a:t>It</a:t>
            </a:r>
            <a:r>
              <a:rPr lang="en-US" sz="2800">
                <a:latin typeface="Arial" panose="020B0604020202020204" pitchFamily="34" charset="0"/>
              </a:rPr>
              <a:t> is made of some flowers like rose and chrysanthemum. </a:t>
            </a:r>
            <a:r>
              <a:rPr lang="en-US" altLang="zh-CN" sz="2800">
                <a:solidFill>
                  <a:srgbClr val="003300"/>
                </a:solidFill>
                <a:latin typeface="Arial" panose="020B0604020202020204" pitchFamily="34" charset="0"/>
              </a:rPr>
              <a:t>When you feel happy, drinking some flower tea, you will feel the pleasant taste always around you. </a:t>
            </a:r>
            <a:endParaRPr lang="en-US" altLang="zh-CN" sz="2800">
              <a:solidFill>
                <a:srgbClr val="003300"/>
              </a:solidFill>
              <a:latin typeface="Arial" panose="020B0604020202020204" pitchFamily="34" charset="0"/>
            </a:endParaRPr>
          </a:p>
        </p:txBody>
      </p:sp>
      <p:pic>
        <p:nvPicPr>
          <p:cNvPr id="35847" name="Picture 6"/>
          <p:cNvPicPr>
            <a:picLocks noChangeAspect="1"/>
          </p:cNvPicPr>
          <p:nvPr/>
        </p:nvPicPr>
        <p:blipFill>
          <a:blip r:embed="rId1"/>
          <a:stretch>
            <a:fillRect/>
          </a:stretch>
        </p:blipFill>
        <p:spPr>
          <a:xfrm>
            <a:off x="1957388" y="2457133"/>
            <a:ext cx="3424237" cy="2541587"/>
          </a:xfrm>
          <a:prstGeom prst="rect">
            <a:avLst/>
          </a:prstGeom>
          <a:noFill/>
          <a:ln w="9525">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6385"/>
          <p:cNvSpPr txBox="1"/>
          <p:nvPr/>
        </p:nvSpPr>
        <p:spPr>
          <a:xfrm rot="560262">
            <a:off x="4975860" y="879475"/>
            <a:ext cx="3600450" cy="706755"/>
          </a:xfrm>
          <a:prstGeom prst="rect">
            <a:avLst/>
          </a:prstGeom>
          <a:noFill/>
          <a:ln w="9525">
            <a:noFill/>
          </a:ln>
        </p:spPr>
        <p:txBody>
          <a:bodyPr>
            <a:spAutoFit/>
          </a:bodyPr>
          <a:lstStyle/>
          <a:p>
            <a:pPr algn="l">
              <a:spcBef>
                <a:spcPct val="50000"/>
              </a:spcBef>
            </a:pPr>
            <a:r>
              <a:rPr lang="en-US" altLang="zh-CN" sz="4000">
                <a:solidFill>
                  <a:srgbClr val="4D4D4D"/>
                </a:solidFill>
                <a:latin typeface="Arial" panose="020B0604020202020204" pitchFamily="34" charset="0"/>
              </a:rPr>
              <a:t>White</a:t>
            </a:r>
            <a:r>
              <a:rPr lang="en-US" altLang="zh-CN">
                <a:solidFill>
                  <a:srgbClr val="4D4D4D"/>
                </a:solidFill>
                <a:latin typeface="Arial" panose="020B0604020202020204" pitchFamily="34" charset="0"/>
              </a:rPr>
              <a:t> </a:t>
            </a:r>
            <a:r>
              <a:rPr lang="en-US" altLang="zh-CN" sz="4000">
                <a:solidFill>
                  <a:srgbClr val="4D4D4D"/>
                </a:solidFill>
                <a:latin typeface="Arial" panose="020B0604020202020204" pitchFamily="34" charset="0"/>
              </a:rPr>
              <a:t>Tea</a:t>
            </a:r>
            <a:endParaRPr lang="en-US" altLang="zh-CN" sz="4000">
              <a:solidFill>
                <a:srgbClr val="4D4D4D"/>
              </a:solidFill>
              <a:latin typeface="Arial" panose="020B0604020202020204" pitchFamily="34" charset="0"/>
            </a:endParaRPr>
          </a:p>
        </p:txBody>
      </p:sp>
      <p:sp>
        <p:nvSpPr>
          <p:cNvPr id="16387" name="文本框 16386"/>
          <p:cNvSpPr txBox="1"/>
          <p:nvPr/>
        </p:nvSpPr>
        <p:spPr>
          <a:xfrm>
            <a:off x="1703705" y="1984375"/>
            <a:ext cx="4045585" cy="1938020"/>
          </a:xfrm>
          <a:prstGeom prst="rect">
            <a:avLst/>
          </a:prstGeom>
          <a:noFill/>
          <a:ln w="9525">
            <a:noFill/>
          </a:ln>
        </p:spPr>
        <p:txBody>
          <a:bodyPr wrap="square">
            <a:spAutoFit/>
          </a:bodyPr>
          <a:lstStyle/>
          <a:p>
            <a:pPr algn="l">
              <a:spcBef>
                <a:spcPct val="50000"/>
              </a:spcBef>
            </a:pPr>
            <a:r>
              <a:rPr lang="en-US" altLang="zh-CN" sz="2400">
                <a:solidFill>
                  <a:srgbClr val="003300"/>
                </a:solidFill>
                <a:latin typeface="Arial" panose="020B0604020202020204" pitchFamily="34" charset="0"/>
              </a:rPr>
              <a:t>White tea belongs to one of the slightly fermented tea. It gets the name from the white bud- leaf </a:t>
            </a:r>
            <a:r>
              <a:rPr lang="zh-CN" altLang="en-US" sz="2400" dirty="0">
                <a:solidFill>
                  <a:srgbClr val="003300"/>
                </a:solidFill>
                <a:latin typeface="Arial" panose="020B0604020202020204" pitchFamily="34" charset="0"/>
              </a:rPr>
              <a:t>（白芽叶）</a:t>
            </a:r>
            <a:r>
              <a:rPr lang="en-US" altLang="zh-CN" sz="2400">
                <a:solidFill>
                  <a:srgbClr val="003300"/>
                </a:solidFill>
                <a:latin typeface="Arial" panose="020B0604020202020204" pitchFamily="34" charset="0"/>
              </a:rPr>
              <a:t>looking like silver </a:t>
            </a:r>
            <a:r>
              <a:rPr lang="zh-CN" altLang="en-US" dirty="0">
                <a:latin typeface="Arial" panose="020B0604020202020204" pitchFamily="34" charset="0"/>
              </a:rPr>
              <a:t> </a:t>
            </a:r>
            <a:r>
              <a:rPr lang="en-US" altLang="zh-CN" sz="2400">
                <a:solidFill>
                  <a:srgbClr val="003300"/>
                </a:solidFill>
                <a:latin typeface="Arial" panose="020B0604020202020204" pitchFamily="34" charset="0"/>
              </a:rPr>
              <a:t>color</a:t>
            </a:r>
            <a:r>
              <a:rPr lang="en-US" altLang="zh-CN" sz="2400">
                <a:latin typeface="Arial" panose="020B0604020202020204" pitchFamily="34" charset="0"/>
              </a:rPr>
              <a:t>. </a:t>
            </a:r>
            <a:endParaRPr lang="en-US" altLang="zh-CN" sz="2400">
              <a:latin typeface="Arial" panose="020B0604020202020204" pitchFamily="34" charset="0"/>
            </a:endParaRPr>
          </a:p>
        </p:txBody>
      </p:sp>
      <p:pic>
        <p:nvPicPr>
          <p:cNvPr id="2" name="图片 1"/>
          <p:cNvPicPr>
            <a:picLocks noChangeAspect="1"/>
          </p:cNvPicPr>
          <p:nvPr/>
        </p:nvPicPr>
        <p:blipFill>
          <a:blip r:embed="rId1"/>
          <a:stretch>
            <a:fillRect/>
          </a:stretch>
        </p:blipFill>
        <p:spPr>
          <a:xfrm>
            <a:off x="6436995" y="2530475"/>
            <a:ext cx="4702175" cy="298513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7409"/>
          <p:cNvSpPr/>
          <p:nvPr/>
        </p:nvSpPr>
        <p:spPr>
          <a:xfrm rot="487929">
            <a:off x="6324600" y="835660"/>
            <a:ext cx="2668270" cy="706755"/>
          </a:xfrm>
          <a:prstGeom prst="rect">
            <a:avLst/>
          </a:prstGeom>
          <a:noFill/>
          <a:ln w="9525">
            <a:noFill/>
          </a:ln>
        </p:spPr>
        <p:txBody>
          <a:bodyPr wrap="none" anchor="ctr">
            <a:spAutoFit/>
          </a:bodyPr>
          <a:lstStyle/>
          <a:p>
            <a:pPr algn="l"/>
            <a:r>
              <a:rPr lang="en-US" altLang="zh-CN" sz="4000">
                <a:solidFill>
                  <a:srgbClr val="006600"/>
                </a:solidFill>
                <a:latin typeface="Arial" panose="020B0604020202020204" pitchFamily="34" charset="0"/>
              </a:rPr>
              <a:t>Oolong tea</a:t>
            </a:r>
            <a:r>
              <a:rPr lang="en-US" altLang="zh-CN" sz="4000">
                <a:latin typeface="Arial" panose="020B0604020202020204" pitchFamily="34" charset="0"/>
              </a:rPr>
              <a:t> </a:t>
            </a:r>
            <a:endParaRPr lang="en-US" altLang="zh-CN" sz="4000">
              <a:latin typeface="Arial" panose="020B0604020202020204" pitchFamily="34" charset="0"/>
            </a:endParaRPr>
          </a:p>
        </p:txBody>
      </p:sp>
      <p:sp>
        <p:nvSpPr>
          <p:cNvPr id="17411" name="文本框 17410"/>
          <p:cNvSpPr txBox="1"/>
          <p:nvPr/>
        </p:nvSpPr>
        <p:spPr>
          <a:xfrm>
            <a:off x="1919605" y="2997200"/>
            <a:ext cx="4344035" cy="2553335"/>
          </a:xfrm>
          <a:prstGeom prst="rect">
            <a:avLst/>
          </a:prstGeom>
          <a:noFill/>
          <a:ln w="9525">
            <a:noFill/>
          </a:ln>
        </p:spPr>
        <p:txBody>
          <a:bodyPr wrap="square">
            <a:spAutoFit/>
          </a:bodyPr>
          <a:lstStyle/>
          <a:p>
            <a:pPr algn="l">
              <a:spcBef>
                <a:spcPct val="50000"/>
              </a:spcBef>
            </a:pPr>
            <a:r>
              <a:rPr lang="zh-CN" altLang="en-US" sz="2000">
                <a:latin typeface="Arial" panose="020B0604020202020204" pitchFamily="34" charset="0"/>
              </a:rPr>
              <a:t>        </a:t>
            </a:r>
            <a:r>
              <a:rPr lang="en-US" altLang="zh-CN" sz="2400">
                <a:solidFill>
                  <a:srgbClr val="003300"/>
                </a:solidFill>
                <a:latin typeface="Arial" panose="020B0604020202020204" pitchFamily="34" charset="0"/>
              </a:rPr>
              <a:t>Oolong </a:t>
            </a:r>
            <a:r>
              <a:rPr lang="en-US" altLang="zh-CN" b="1">
                <a:latin typeface="Arial" panose="020B0604020202020204" pitchFamily="34" charset="0"/>
              </a:rPr>
              <a:t>['</a:t>
            </a:r>
            <a:r>
              <a:rPr lang="en-US" altLang="zh-CN" b="1" err="1">
                <a:latin typeface="Arial" panose="020B0604020202020204" pitchFamily="34" charset="0"/>
              </a:rPr>
              <a:t>u:lɒŋ</a:t>
            </a:r>
            <a:r>
              <a:rPr lang="en-US" altLang="zh-CN" b="1">
                <a:latin typeface="Arial" panose="020B0604020202020204" pitchFamily="34" charset="0"/>
              </a:rPr>
              <a:t>]</a:t>
            </a:r>
            <a:r>
              <a:rPr lang="en-US" altLang="zh-CN">
                <a:latin typeface="Arial" panose="020B0604020202020204" pitchFamily="34" charset="0"/>
              </a:rPr>
              <a:t> </a:t>
            </a:r>
            <a:r>
              <a:rPr lang="en-US" altLang="zh-CN" sz="2400">
                <a:solidFill>
                  <a:srgbClr val="003300"/>
                </a:solidFill>
                <a:latin typeface="Arial" panose="020B0604020202020204" pitchFamily="34" charset="0"/>
              </a:rPr>
              <a:t> </a:t>
            </a:r>
            <a:r>
              <a:rPr lang="en-US" altLang="zh-CN">
                <a:latin typeface="Arial" panose="020B0604020202020204" pitchFamily="34" charset="0"/>
              </a:rPr>
              <a:t> </a:t>
            </a:r>
            <a:r>
              <a:rPr lang="en-US" altLang="zh-CN" sz="2400">
                <a:solidFill>
                  <a:srgbClr val="003300"/>
                </a:solidFill>
                <a:latin typeface="Arial" panose="020B0604020202020204" pitchFamily="34" charset="0"/>
              </a:rPr>
              <a:t>tea is also called wulong or wu-long tea.  They are all the same tea. </a:t>
            </a:r>
            <a:r>
              <a:rPr lang="en-US" altLang="zh-CN" sz="2400" i="1">
                <a:solidFill>
                  <a:srgbClr val="003300"/>
                </a:solidFill>
                <a:latin typeface="Arial" panose="020B0604020202020204" pitchFamily="34" charset="0"/>
              </a:rPr>
              <a:t>Oo</a:t>
            </a:r>
            <a:r>
              <a:rPr lang="en-US" altLang="zh-CN" sz="2400">
                <a:solidFill>
                  <a:srgbClr val="003300"/>
                </a:solidFill>
                <a:latin typeface="Arial" panose="020B0604020202020204" pitchFamily="34" charset="0"/>
              </a:rPr>
              <a:t> means Black. </a:t>
            </a:r>
            <a:r>
              <a:rPr lang="en-US" altLang="zh-CN" sz="2400" i="1">
                <a:solidFill>
                  <a:srgbClr val="003300"/>
                </a:solidFill>
                <a:latin typeface="Arial" panose="020B0604020202020204" pitchFamily="34" charset="0"/>
              </a:rPr>
              <a:t>Long</a:t>
            </a:r>
            <a:r>
              <a:rPr lang="en-US" altLang="zh-CN" sz="2400">
                <a:solidFill>
                  <a:srgbClr val="003300"/>
                </a:solidFill>
                <a:latin typeface="Arial" panose="020B0604020202020204" pitchFamily="34" charset="0"/>
              </a:rPr>
              <a:t> means Dragon. So the word oolong </a:t>
            </a:r>
            <a:r>
              <a:rPr lang="en-US" altLang="zh-CN" sz="2000">
                <a:solidFill>
                  <a:srgbClr val="003300"/>
                </a:solidFill>
                <a:latin typeface="Arial" panose="020B0604020202020204" pitchFamily="34" charset="0"/>
              </a:rPr>
              <a:t>means Black Dragon. It’s very popular in southestern China.</a:t>
            </a:r>
            <a:endParaRPr lang="en-US" altLang="zh-CN" sz="2000">
              <a:solidFill>
                <a:srgbClr val="003300"/>
              </a:solidFill>
              <a:latin typeface="Arial" panose="020B0604020202020204" pitchFamily="34" charset="0"/>
            </a:endParaRPr>
          </a:p>
        </p:txBody>
      </p:sp>
      <p:pic>
        <p:nvPicPr>
          <p:cNvPr id="17412" name="图片 17411" descr="乌龙茶"/>
          <p:cNvPicPr>
            <a:picLocks noChangeAspect="1"/>
          </p:cNvPicPr>
          <p:nvPr/>
        </p:nvPicPr>
        <p:blipFill>
          <a:blip r:embed="rId1"/>
          <a:stretch>
            <a:fillRect/>
          </a:stretch>
        </p:blipFill>
        <p:spPr>
          <a:xfrm>
            <a:off x="6248400" y="3276600"/>
            <a:ext cx="2857500" cy="2571750"/>
          </a:xfrm>
          <a:prstGeom prst="rect">
            <a:avLst/>
          </a:prstGeom>
          <a:noFill/>
          <a:ln w="9525">
            <a:noFill/>
          </a:ln>
        </p:spPr>
      </p:pic>
      <p:pic>
        <p:nvPicPr>
          <p:cNvPr id="17413" name="图片 17412" descr="oolong tea processing"/>
          <p:cNvPicPr>
            <a:picLocks noChangeAspect="1"/>
          </p:cNvPicPr>
          <p:nvPr/>
        </p:nvPicPr>
        <p:blipFill>
          <a:blip r:embed="rId2"/>
          <a:stretch>
            <a:fillRect/>
          </a:stretch>
        </p:blipFill>
        <p:spPr>
          <a:xfrm>
            <a:off x="1828800" y="609600"/>
            <a:ext cx="2266950" cy="1457325"/>
          </a:xfrm>
          <a:prstGeom prst="rect">
            <a:avLst/>
          </a:prstGeom>
          <a:noFill/>
          <a:ln w="9525">
            <a:noFill/>
          </a:ln>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ISPRING_PRESENTATION_TITLE" val="书香校园20190315-322.pptx"/>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gs5kfbt">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2732</Words>
  <Application>WPS 演示</Application>
  <PresentationFormat>宽屏</PresentationFormat>
  <Paragraphs>104</Paragraphs>
  <Slides>15</Slides>
  <Notes>5</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15</vt:i4>
      </vt:variant>
    </vt:vector>
  </HeadingPairs>
  <TitlesOfParts>
    <vt:vector size="34" baseType="lpstr">
      <vt:lpstr>Arial</vt:lpstr>
      <vt:lpstr>宋体</vt:lpstr>
      <vt:lpstr>Wingdings</vt:lpstr>
      <vt:lpstr>Calibri Light</vt:lpstr>
      <vt:lpstr>等线 Light</vt:lpstr>
      <vt:lpstr>微软雅黑</vt:lpstr>
      <vt:lpstr>Calibri</vt:lpstr>
      <vt:lpstr>Comic Sans MS</vt:lpstr>
      <vt:lpstr>黑体</vt:lpstr>
      <vt:lpstr>Times New Roman</vt:lpstr>
      <vt:lpstr>Gungsuh</vt:lpstr>
      <vt:lpstr>Arial Rounded MT Bold</vt:lpstr>
      <vt:lpstr>Aharoni</vt:lpstr>
      <vt:lpstr>Arial Unicode MS</vt:lpstr>
      <vt:lpstr>义启小魏楷</vt:lpstr>
      <vt:lpstr>等线</vt:lpstr>
      <vt:lpstr>第一PPT，www.1ppt.com</vt:lpstr>
      <vt:lpstr>自定义设计方案</vt:lpstr>
      <vt:lpstr>Office 主题</vt:lpstr>
      <vt:lpstr>PowerPoint 演示文稿</vt:lpstr>
      <vt:lpstr>PowerPoint 演示文稿</vt:lpstr>
      <vt:lpstr>The History of  Tea</vt:lpstr>
      <vt:lpstr> The History of Chinese tea </vt:lpstr>
      <vt:lpstr>How many kinds of tea could you tell?</vt:lpstr>
      <vt:lpstr>Green Tea</vt:lpstr>
      <vt:lpstr>PowerPoint 演示文稿</vt:lpstr>
      <vt:lpstr>PowerPoint 演示文稿</vt:lpstr>
      <vt:lpstr>PowerPoint 演示文稿</vt:lpstr>
      <vt:lpstr>PowerPoint 演示文稿</vt:lpstr>
      <vt:lpstr>PowerPoint 演示文稿</vt:lpstr>
      <vt:lpstr>Benefits of Drinking Tea</vt:lpstr>
      <vt:lpstr>let's see how to make  Chinese Tea!</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水墨群山</dc:title>
  <dc:creator/>
  <cp:keywords>www.1ppt.com</cp:keywords>
  <dc:description>www.1ppt.com</dc:description>
  <cp:lastModifiedBy>苟小亮</cp:lastModifiedBy>
  <cp:revision>13</cp:revision>
  <dcterms:created xsi:type="dcterms:W3CDTF">2019-03-20T14:40:00Z</dcterms:created>
  <dcterms:modified xsi:type="dcterms:W3CDTF">2021-12-12T01:21:00Z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83F850952CDD4113B976312DD3EFDEDB</vt:lpwstr>
  </property>
</Properties>
</file>